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8" r:id="rId3"/>
    <p:sldId id="262" r:id="rId4"/>
    <p:sldId id="289" r:id="rId5"/>
    <p:sldId id="284" r:id="rId6"/>
    <p:sldId id="296" r:id="rId7"/>
    <p:sldId id="297" r:id="rId8"/>
    <p:sldId id="281" r:id="rId9"/>
  </p:sldIdLst>
  <p:sldSz cx="12192000" cy="6858000"/>
  <p:notesSz cx="6858000" cy="9144000"/>
  <p:embeddedFontLst>
    <p:embeddedFont>
      <p:font typeface="Baskerville Old Face" panose="02020602080505020303" pitchFamily="18" charset="0"/>
      <p:regular r:id="rId10"/>
    </p:embeddedFont>
    <p:embeddedFont>
      <p:font typeface="Bell MT" panose="02020503060305020303" pitchFamily="18" charset="0"/>
      <p:regular r:id="rId11"/>
      <p:bold r:id="rId12"/>
      <p:italic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Open Sans" panose="020B0606030504020204" pitchFamily="34" charset="0"/>
      <p:regular r:id="rId20"/>
      <p:bold r:id="rId21"/>
      <p:italic r:id="rId22"/>
      <p:boldItalic r:id="rId23"/>
    </p:embeddedFont>
    <p:embeddedFont>
      <p:font typeface="Overpass" panose="020B0604020202020204" charset="0"/>
      <p:regular r:id="rId24"/>
      <p:bold r:id="rId25"/>
      <p:italic r:id="rId26"/>
      <p:boldItalic r:id="rId27"/>
    </p:embeddedFont>
    <p:embeddedFont>
      <p:font typeface="Overpass ExtraBold" panose="020B0604020202020204" charset="0"/>
      <p:bold r:id="rId28"/>
      <p:boldItalic r:id="rId29"/>
    </p:embeddedFont>
    <p:embeddedFont>
      <p:font typeface="Overpass SemiBold" panose="020B0604020202020204" charset="0"/>
      <p:bold r:id="rId30"/>
      <p:boldItalic r:id="rId31"/>
    </p:embeddedFont>
    <p:embeddedFont>
      <p:font typeface="Segoe UI Semibold" panose="020B0702040204020203" pitchFamily="34" charset="0"/>
      <p:bold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050" userDrawn="1">
          <p15:clr>
            <a:srgbClr val="A4A3A4"/>
          </p15:clr>
        </p15:guide>
        <p15:guide id="4" orient="horz" pos="799" userDrawn="1">
          <p15:clr>
            <a:srgbClr val="A4A3A4"/>
          </p15:clr>
        </p15:guide>
        <p15:guide id="5" pos="6630" userDrawn="1">
          <p15:clr>
            <a:srgbClr val="A4A3A4"/>
          </p15:clr>
        </p15:guide>
        <p15:guide id="6" pos="1663" userDrawn="1">
          <p15:clr>
            <a:srgbClr val="A4A3A4"/>
          </p15:clr>
        </p15:guide>
        <p15:guide id="7" pos="44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0B36"/>
    <a:srgbClr val="9D0C35"/>
    <a:srgbClr val="E50044"/>
    <a:srgbClr val="5C0A2A"/>
    <a:srgbClr val="490A62"/>
    <a:srgbClr val="350012"/>
    <a:srgbClr val="53BCB1"/>
    <a:srgbClr val="2B0416"/>
    <a:srgbClr val="8AD2CB"/>
    <a:srgbClr val="F4F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39" autoAdjust="0"/>
    <p:restoredTop sz="94744" autoAdjust="0"/>
  </p:normalViewPr>
  <p:slideViewPr>
    <p:cSldViewPr snapToGrid="0" showGuides="1">
      <p:cViewPr>
        <p:scale>
          <a:sx n="66" d="100"/>
          <a:sy n="66" d="100"/>
        </p:scale>
        <p:origin x="475" y="365"/>
      </p:cViewPr>
      <p:guideLst>
        <p:guide orient="horz" pos="2183"/>
        <p:guide pos="3840"/>
        <p:guide pos="1050"/>
        <p:guide orient="horz" pos="799"/>
        <p:guide pos="6630"/>
        <p:guide pos="1663"/>
        <p:guide pos="440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21" Type="http://schemas.openxmlformats.org/officeDocument/2006/relationships/font" Target="fonts/font1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font" Target="fonts/font24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font" Target="fonts/font2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36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7C11B-4672-B9B9-E5AF-EC131B406E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5E3740-C6FB-3D0C-6423-11A4BFA10B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BC0FA7-FC0B-A831-63E3-428166C4A9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0EB0F-0D45-A523-11FA-FF096D0FD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F28F5-BFDE-940B-E50D-E2172CBFA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5758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BFD8EF0A-0584-CBDC-1C32-E56E6BB8080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51584" y="1889568"/>
            <a:ext cx="2395959" cy="1146210"/>
          </a:xfrm>
          <a:custGeom>
            <a:avLst/>
            <a:gdLst>
              <a:gd name="connsiteX0" fmla="*/ 0 w 2395959"/>
              <a:gd name="connsiteY0" fmla="*/ 0 h 1146210"/>
              <a:gd name="connsiteX1" fmla="*/ 2395959 w 2395959"/>
              <a:gd name="connsiteY1" fmla="*/ 0 h 1146210"/>
              <a:gd name="connsiteX2" fmla="*/ 2395959 w 2395959"/>
              <a:gd name="connsiteY2" fmla="*/ 1146210 h 1146210"/>
              <a:gd name="connsiteX3" fmla="*/ 0 w 2395959"/>
              <a:gd name="connsiteY3" fmla="*/ 1146210 h 114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5959" h="1146210">
                <a:moveTo>
                  <a:pt x="0" y="0"/>
                </a:moveTo>
                <a:lnTo>
                  <a:pt x="2395959" y="0"/>
                </a:lnTo>
                <a:lnTo>
                  <a:pt x="2395959" y="1146210"/>
                </a:lnTo>
                <a:lnTo>
                  <a:pt x="0" y="11462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442703D4-67A4-7C9B-E60F-228D87C502F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05085" y="1889568"/>
            <a:ext cx="2395959" cy="1146210"/>
          </a:xfrm>
          <a:custGeom>
            <a:avLst/>
            <a:gdLst>
              <a:gd name="connsiteX0" fmla="*/ 0 w 2395959"/>
              <a:gd name="connsiteY0" fmla="*/ 0 h 1146210"/>
              <a:gd name="connsiteX1" fmla="*/ 2395959 w 2395959"/>
              <a:gd name="connsiteY1" fmla="*/ 0 h 1146210"/>
              <a:gd name="connsiteX2" fmla="*/ 2395959 w 2395959"/>
              <a:gd name="connsiteY2" fmla="*/ 1146210 h 1146210"/>
              <a:gd name="connsiteX3" fmla="*/ 0 w 2395959"/>
              <a:gd name="connsiteY3" fmla="*/ 1146210 h 114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5959" h="1146210">
                <a:moveTo>
                  <a:pt x="0" y="0"/>
                </a:moveTo>
                <a:lnTo>
                  <a:pt x="2395959" y="0"/>
                </a:lnTo>
                <a:lnTo>
                  <a:pt x="2395959" y="1146210"/>
                </a:lnTo>
                <a:lnTo>
                  <a:pt x="0" y="11462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91FB6829-1E54-B2FE-7A28-FEB853546EC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38199" y="1889568"/>
            <a:ext cx="2395959" cy="1146210"/>
          </a:xfrm>
          <a:custGeom>
            <a:avLst/>
            <a:gdLst>
              <a:gd name="connsiteX0" fmla="*/ 0 w 2395959"/>
              <a:gd name="connsiteY0" fmla="*/ 0 h 1146210"/>
              <a:gd name="connsiteX1" fmla="*/ 2395959 w 2395959"/>
              <a:gd name="connsiteY1" fmla="*/ 0 h 1146210"/>
              <a:gd name="connsiteX2" fmla="*/ 2395959 w 2395959"/>
              <a:gd name="connsiteY2" fmla="*/ 1146210 h 1146210"/>
              <a:gd name="connsiteX3" fmla="*/ 0 w 2395959"/>
              <a:gd name="connsiteY3" fmla="*/ 1146210 h 114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5959" h="1146210">
                <a:moveTo>
                  <a:pt x="0" y="0"/>
                </a:moveTo>
                <a:lnTo>
                  <a:pt x="2395959" y="0"/>
                </a:lnTo>
                <a:lnTo>
                  <a:pt x="2395959" y="1146210"/>
                </a:lnTo>
                <a:lnTo>
                  <a:pt x="0" y="11462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8575386-826B-8C0A-6062-9CE1775EB32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977985" y="1889568"/>
            <a:ext cx="2395959" cy="1146210"/>
          </a:xfrm>
          <a:custGeom>
            <a:avLst/>
            <a:gdLst>
              <a:gd name="connsiteX0" fmla="*/ 0 w 2395959"/>
              <a:gd name="connsiteY0" fmla="*/ 0 h 1146210"/>
              <a:gd name="connsiteX1" fmla="*/ 2395959 w 2395959"/>
              <a:gd name="connsiteY1" fmla="*/ 0 h 1146210"/>
              <a:gd name="connsiteX2" fmla="*/ 2395959 w 2395959"/>
              <a:gd name="connsiteY2" fmla="*/ 1146210 h 1146210"/>
              <a:gd name="connsiteX3" fmla="*/ 0 w 2395959"/>
              <a:gd name="connsiteY3" fmla="*/ 1146210 h 114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5959" h="1146210">
                <a:moveTo>
                  <a:pt x="0" y="0"/>
                </a:moveTo>
                <a:lnTo>
                  <a:pt x="2395959" y="0"/>
                </a:lnTo>
                <a:lnTo>
                  <a:pt x="2395959" y="1146210"/>
                </a:lnTo>
                <a:lnTo>
                  <a:pt x="0" y="11462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9" name="Picture Placeholder 58">
            <a:extLst>
              <a:ext uri="{FF2B5EF4-FFF2-40B4-BE49-F238E27FC236}">
                <a16:creationId xmlns:a16="http://schemas.microsoft.com/office/drawing/2014/main" id="{2C201FB0-E6F1-FBC9-837C-5C988BF49AB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53940" y="3990924"/>
            <a:ext cx="2395959" cy="1146210"/>
          </a:xfrm>
          <a:custGeom>
            <a:avLst/>
            <a:gdLst>
              <a:gd name="connsiteX0" fmla="*/ 0 w 2395959"/>
              <a:gd name="connsiteY0" fmla="*/ 0 h 1146210"/>
              <a:gd name="connsiteX1" fmla="*/ 2395959 w 2395959"/>
              <a:gd name="connsiteY1" fmla="*/ 0 h 1146210"/>
              <a:gd name="connsiteX2" fmla="*/ 2395959 w 2395959"/>
              <a:gd name="connsiteY2" fmla="*/ 1146210 h 1146210"/>
              <a:gd name="connsiteX3" fmla="*/ 0 w 2395959"/>
              <a:gd name="connsiteY3" fmla="*/ 1146210 h 114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5959" h="1146210">
                <a:moveTo>
                  <a:pt x="0" y="0"/>
                </a:moveTo>
                <a:lnTo>
                  <a:pt x="2395959" y="0"/>
                </a:lnTo>
                <a:lnTo>
                  <a:pt x="2395959" y="1146210"/>
                </a:lnTo>
                <a:lnTo>
                  <a:pt x="0" y="11462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62" name="Picture Placeholder 61">
            <a:extLst>
              <a:ext uri="{FF2B5EF4-FFF2-40B4-BE49-F238E27FC236}">
                <a16:creationId xmlns:a16="http://schemas.microsoft.com/office/drawing/2014/main" id="{10B4AA8B-2124-4D20-3781-88D98060F17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05085" y="3990924"/>
            <a:ext cx="2395959" cy="1146210"/>
          </a:xfrm>
          <a:custGeom>
            <a:avLst/>
            <a:gdLst>
              <a:gd name="connsiteX0" fmla="*/ 0 w 2395959"/>
              <a:gd name="connsiteY0" fmla="*/ 0 h 1146210"/>
              <a:gd name="connsiteX1" fmla="*/ 2395959 w 2395959"/>
              <a:gd name="connsiteY1" fmla="*/ 0 h 1146210"/>
              <a:gd name="connsiteX2" fmla="*/ 2395959 w 2395959"/>
              <a:gd name="connsiteY2" fmla="*/ 1146210 h 1146210"/>
              <a:gd name="connsiteX3" fmla="*/ 0 w 2395959"/>
              <a:gd name="connsiteY3" fmla="*/ 1146210 h 114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5959" h="1146210">
                <a:moveTo>
                  <a:pt x="0" y="0"/>
                </a:moveTo>
                <a:lnTo>
                  <a:pt x="2395959" y="0"/>
                </a:lnTo>
                <a:lnTo>
                  <a:pt x="2395959" y="1146210"/>
                </a:lnTo>
                <a:lnTo>
                  <a:pt x="0" y="11462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65" name="Picture Placeholder 64">
            <a:extLst>
              <a:ext uri="{FF2B5EF4-FFF2-40B4-BE49-F238E27FC236}">
                <a16:creationId xmlns:a16="http://schemas.microsoft.com/office/drawing/2014/main" id="{C04794D7-C04A-162A-7F88-4A00E18BDF9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38199" y="3990924"/>
            <a:ext cx="2395959" cy="1146210"/>
          </a:xfrm>
          <a:custGeom>
            <a:avLst/>
            <a:gdLst>
              <a:gd name="connsiteX0" fmla="*/ 0 w 2395959"/>
              <a:gd name="connsiteY0" fmla="*/ 0 h 1146210"/>
              <a:gd name="connsiteX1" fmla="*/ 2395959 w 2395959"/>
              <a:gd name="connsiteY1" fmla="*/ 0 h 1146210"/>
              <a:gd name="connsiteX2" fmla="*/ 2395959 w 2395959"/>
              <a:gd name="connsiteY2" fmla="*/ 1146210 h 1146210"/>
              <a:gd name="connsiteX3" fmla="*/ 0 w 2395959"/>
              <a:gd name="connsiteY3" fmla="*/ 1146210 h 114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5959" h="1146210">
                <a:moveTo>
                  <a:pt x="0" y="0"/>
                </a:moveTo>
                <a:lnTo>
                  <a:pt x="2395959" y="0"/>
                </a:lnTo>
                <a:lnTo>
                  <a:pt x="2395959" y="1146210"/>
                </a:lnTo>
                <a:lnTo>
                  <a:pt x="0" y="11462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186D7C94-22F7-B445-4EC4-F45B674450D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77985" y="3990924"/>
            <a:ext cx="2395959" cy="1146210"/>
          </a:xfrm>
          <a:custGeom>
            <a:avLst/>
            <a:gdLst>
              <a:gd name="connsiteX0" fmla="*/ 0 w 2395959"/>
              <a:gd name="connsiteY0" fmla="*/ 0 h 1146210"/>
              <a:gd name="connsiteX1" fmla="*/ 2395959 w 2395959"/>
              <a:gd name="connsiteY1" fmla="*/ 0 h 1146210"/>
              <a:gd name="connsiteX2" fmla="*/ 2395959 w 2395959"/>
              <a:gd name="connsiteY2" fmla="*/ 1146210 h 1146210"/>
              <a:gd name="connsiteX3" fmla="*/ 0 w 2395959"/>
              <a:gd name="connsiteY3" fmla="*/ 1146210 h 114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5959" h="1146210">
                <a:moveTo>
                  <a:pt x="0" y="0"/>
                </a:moveTo>
                <a:lnTo>
                  <a:pt x="2395959" y="0"/>
                </a:lnTo>
                <a:lnTo>
                  <a:pt x="2395959" y="1146210"/>
                </a:lnTo>
                <a:lnTo>
                  <a:pt x="0" y="11462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0760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E03D025-A283-C39A-36FF-4C9A944229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9937" y="1721069"/>
            <a:ext cx="2364856" cy="3415862"/>
          </a:xfrm>
          <a:custGeom>
            <a:avLst/>
            <a:gdLst>
              <a:gd name="connsiteX0" fmla="*/ 0 w 2364856"/>
              <a:gd name="connsiteY0" fmla="*/ 0 h 3415862"/>
              <a:gd name="connsiteX1" fmla="*/ 2364856 w 2364856"/>
              <a:gd name="connsiteY1" fmla="*/ 0 h 3415862"/>
              <a:gd name="connsiteX2" fmla="*/ 2364856 w 2364856"/>
              <a:gd name="connsiteY2" fmla="*/ 3415862 h 3415862"/>
              <a:gd name="connsiteX3" fmla="*/ 0 w 2364856"/>
              <a:gd name="connsiteY3" fmla="*/ 3415862 h 341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4856" h="3415862">
                <a:moveTo>
                  <a:pt x="0" y="0"/>
                </a:moveTo>
                <a:lnTo>
                  <a:pt x="2364856" y="0"/>
                </a:lnTo>
                <a:lnTo>
                  <a:pt x="2364856" y="3415862"/>
                </a:lnTo>
                <a:lnTo>
                  <a:pt x="0" y="34158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D5F283A-F9CD-AD0A-D982-558DF178494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02755" y="1721069"/>
            <a:ext cx="2364856" cy="3415862"/>
          </a:xfrm>
          <a:custGeom>
            <a:avLst/>
            <a:gdLst>
              <a:gd name="connsiteX0" fmla="*/ 0 w 2364856"/>
              <a:gd name="connsiteY0" fmla="*/ 0 h 3415862"/>
              <a:gd name="connsiteX1" fmla="*/ 2364856 w 2364856"/>
              <a:gd name="connsiteY1" fmla="*/ 0 h 3415862"/>
              <a:gd name="connsiteX2" fmla="*/ 2364856 w 2364856"/>
              <a:gd name="connsiteY2" fmla="*/ 3415862 h 3415862"/>
              <a:gd name="connsiteX3" fmla="*/ 0 w 2364856"/>
              <a:gd name="connsiteY3" fmla="*/ 3415862 h 341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4856" h="3415862">
                <a:moveTo>
                  <a:pt x="0" y="0"/>
                </a:moveTo>
                <a:lnTo>
                  <a:pt x="2364856" y="0"/>
                </a:lnTo>
                <a:lnTo>
                  <a:pt x="2364856" y="3415862"/>
                </a:lnTo>
                <a:lnTo>
                  <a:pt x="0" y="34158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DD067EA-3CB7-97F9-7E35-2C5888A06A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5573" y="1721069"/>
            <a:ext cx="2364856" cy="3415862"/>
          </a:xfrm>
          <a:custGeom>
            <a:avLst/>
            <a:gdLst>
              <a:gd name="connsiteX0" fmla="*/ 0 w 2364856"/>
              <a:gd name="connsiteY0" fmla="*/ 0 h 3415862"/>
              <a:gd name="connsiteX1" fmla="*/ 2364856 w 2364856"/>
              <a:gd name="connsiteY1" fmla="*/ 0 h 3415862"/>
              <a:gd name="connsiteX2" fmla="*/ 2364856 w 2364856"/>
              <a:gd name="connsiteY2" fmla="*/ 3415862 h 3415862"/>
              <a:gd name="connsiteX3" fmla="*/ 0 w 2364856"/>
              <a:gd name="connsiteY3" fmla="*/ 3415862 h 341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4856" h="3415862">
                <a:moveTo>
                  <a:pt x="0" y="0"/>
                </a:moveTo>
                <a:lnTo>
                  <a:pt x="2364856" y="0"/>
                </a:lnTo>
                <a:lnTo>
                  <a:pt x="2364856" y="3415862"/>
                </a:lnTo>
                <a:lnTo>
                  <a:pt x="0" y="34158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4A9F389-82B6-2F04-1801-6FA667ACF7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28391" y="1721069"/>
            <a:ext cx="2364856" cy="3415862"/>
          </a:xfrm>
          <a:custGeom>
            <a:avLst/>
            <a:gdLst>
              <a:gd name="connsiteX0" fmla="*/ 0 w 2364856"/>
              <a:gd name="connsiteY0" fmla="*/ 0 h 3415862"/>
              <a:gd name="connsiteX1" fmla="*/ 2364856 w 2364856"/>
              <a:gd name="connsiteY1" fmla="*/ 0 h 3415862"/>
              <a:gd name="connsiteX2" fmla="*/ 2364856 w 2364856"/>
              <a:gd name="connsiteY2" fmla="*/ 3415862 h 3415862"/>
              <a:gd name="connsiteX3" fmla="*/ 0 w 2364856"/>
              <a:gd name="connsiteY3" fmla="*/ 3415862 h 341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4856" h="3415862">
                <a:moveTo>
                  <a:pt x="0" y="0"/>
                </a:moveTo>
                <a:lnTo>
                  <a:pt x="2364856" y="0"/>
                </a:lnTo>
                <a:lnTo>
                  <a:pt x="2364856" y="3415862"/>
                </a:lnTo>
                <a:lnTo>
                  <a:pt x="0" y="34158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70539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544EDB3-10E4-644E-D00F-96B69F28A6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94990" y="0"/>
            <a:ext cx="10497010" cy="6858000"/>
          </a:xfrm>
          <a:custGeom>
            <a:avLst/>
            <a:gdLst>
              <a:gd name="connsiteX0" fmla="*/ 0 w 10497010"/>
              <a:gd name="connsiteY0" fmla="*/ 0 h 6858000"/>
              <a:gd name="connsiteX1" fmla="*/ 10497010 w 10497010"/>
              <a:gd name="connsiteY1" fmla="*/ 0 h 6858000"/>
              <a:gd name="connsiteX2" fmla="*/ 10497010 w 10497010"/>
              <a:gd name="connsiteY2" fmla="*/ 6858000 h 6858000"/>
              <a:gd name="connsiteX3" fmla="*/ 0 w 104970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97010" h="6858000">
                <a:moveTo>
                  <a:pt x="0" y="0"/>
                </a:moveTo>
                <a:lnTo>
                  <a:pt x="10497010" y="0"/>
                </a:lnTo>
                <a:lnTo>
                  <a:pt x="1049701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770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7D716-5795-C6F3-17C2-4939ECAB4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89DFC-7837-3B26-A115-2F8BFAB09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99EC11-54B0-AA56-0760-0A380E678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B553FE-5167-9C27-617E-BAB81D9000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BB7D0D-E99D-E226-FE7A-C171523C6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77C95E-ADFE-DB82-0237-402AAD497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3949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9CB42-B281-590C-1500-F1E83399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0DAFE1-FDEC-FAF2-65DA-0777BAE9B2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C58B0D-142F-89F1-789A-DACD84AEB3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18A633-2A18-4E80-2DC9-39918BA13F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02A612-E735-5183-AEF8-1CC9E95F9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F2FEF2-B5F8-7220-7F30-02E6ED309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68800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BEAAD-32C2-B928-19CA-CD992C4CF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902918-3378-7694-F812-EB6B0DCCDD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FB62C-AA1E-FCED-DB0D-B3E19C41EE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DE488-797A-F489-854E-3A19BC996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E7F37-5460-D6B2-D4D9-902882F79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2289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930D26-0BDC-F4BC-A31B-73DE5DE5D7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2E729E-640D-B1F5-D232-9B8434C355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8B19F-5F0F-5B37-92CB-A6CAB10DB3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10516-EA08-26D1-E9F3-ADC8E087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A1C01-E299-6705-950D-801962211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6570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A6B52-33FB-DFF7-FB76-917DB6F3B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0C942-EFFC-68F4-A397-7B2519F24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2276B4-C6EB-6848-3D28-321D750D44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C50F0-E8B5-6CF0-F94A-59E122CCB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8DF2B0-C6CD-B27E-E4E1-4C39980D8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5396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1CE19-E00A-463D-3663-935AE685E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FDB95C-439C-9081-D322-626CCDBF98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FAFEC-DC15-D0FA-4960-C212DE0024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CDFF6-BEF7-B7ED-7B55-EAE495C0F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4A0F1-2F12-0622-54B4-4F3C7AEE2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6892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78065-58A9-9B99-D64A-63B234E35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EA286-34A4-6CED-448F-B8FB04E163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43D5EC-511D-8765-A1A0-337BA8FF26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0D76CE-5D9A-8E44-7F41-DE5F42D752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FD1A8F-A0DD-B3D0-82B5-3F1A04EB8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217155-FE87-F65D-FC3B-00BC23E61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2534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F9307-E28A-162B-B5A5-BAA343F9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6B288-253A-AD4E-BF9B-FCF5B18C5F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E46A8D-FDEA-AFA8-BEA9-C817DD1FDB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B6A78B-D439-E58B-5C34-92BBB5F320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1787D3-BCFD-E07F-A82F-8A0E8C8CD8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57FC8C-1F97-D466-B902-66260F6C2C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127570-F622-6A00-5575-DB9B09470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61091F-ABE5-F685-0AB4-9C4A3C6AE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885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EB831-6535-096E-2F96-234CDFEC1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2A0E37-6065-BB73-692C-29A6DB9E47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6FCF3B-4D2E-A81D-449C-7B1DAD05D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CEE8AB-ED60-22FA-6B11-A43D5B5CD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8344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A91B75-8CDF-61AD-C350-FD403108DA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9F25B2-7520-7047-CF38-987E5ED91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27A0C-BC04-3C52-89D5-8654B9E1D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8915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F78C1F9-2208-CC51-5205-0C7D50C6C2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1089" y="2425617"/>
            <a:ext cx="1950018" cy="1886619"/>
          </a:xfrm>
          <a:custGeom>
            <a:avLst/>
            <a:gdLst>
              <a:gd name="connsiteX0" fmla="*/ 880345 w 1950018"/>
              <a:gd name="connsiteY0" fmla="*/ 463 h 1886619"/>
              <a:gd name="connsiteX1" fmla="*/ 1691050 w 1950018"/>
              <a:gd name="connsiteY1" fmla="*/ 50437 h 1886619"/>
              <a:gd name="connsiteX2" fmla="*/ 1844694 w 1950018"/>
              <a:gd name="connsiteY2" fmla="*/ 70813 h 1886619"/>
              <a:gd name="connsiteX3" fmla="*/ 1846258 w 1950018"/>
              <a:gd name="connsiteY3" fmla="*/ 72376 h 1886619"/>
              <a:gd name="connsiteX4" fmla="*/ 1846254 w 1950018"/>
              <a:gd name="connsiteY4" fmla="*/ 1845465 h 1886619"/>
              <a:gd name="connsiteX5" fmla="*/ 1386909 w 1950018"/>
              <a:gd name="connsiteY5" fmla="*/ 1873685 h 1886619"/>
              <a:gd name="connsiteX6" fmla="*/ 530946 w 1950018"/>
              <a:gd name="connsiteY6" fmla="*/ 1873686 h 1886619"/>
              <a:gd name="connsiteX7" fmla="*/ 71602 w 1950018"/>
              <a:gd name="connsiteY7" fmla="*/ 1845469 h 1886619"/>
              <a:gd name="connsiteX8" fmla="*/ 50439 w 1950018"/>
              <a:gd name="connsiteY8" fmla="*/ 225234 h 1886619"/>
              <a:gd name="connsiteX9" fmla="*/ 70824 w 1950018"/>
              <a:gd name="connsiteY9" fmla="*/ 71599 h 1886619"/>
              <a:gd name="connsiteX10" fmla="*/ 880345 w 1950018"/>
              <a:gd name="connsiteY10" fmla="*/ 463 h 1886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0018" h="1886619">
                <a:moveTo>
                  <a:pt x="880345" y="463"/>
                </a:moveTo>
                <a:cubicBezTo>
                  <a:pt x="1151166" y="-3064"/>
                  <a:pt x="1422185" y="13594"/>
                  <a:pt x="1691050" y="50437"/>
                </a:cubicBezTo>
                <a:lnTo>
                  <a:pt x="1844694" y="70813"/>
                </a:lnTo>
                <a:lnTo>
                  <a:pt x="1846258" y="72376"/>
                </a:lnTo>
                <a:cubicBezTo>
                  <a:pt x="1984997" y="654784"/>
                  <a:pt x="1984214" y="1262275"/>
                  <a:pt x="1846254" y="1845465"/>
                </a:cubicBezTo>
                <a:lnTo>
                  <a:pt x="1386909" y="1873685"/>
                </a:lnTo>
                <a:cubicBezTo>
                  <a:pt x="1101585" y="1890926"/>
                  <a:pt x="816261" y="1890935"/>
                  <a:pt x="530946" y="1873686"/>
                </a:cubicBezTo>
                <a:lnTo>
                  <a:pt x="71602" y="1845469"/>
                </a:lnTo>
                <a:cubicBezTo>
                  <a:pt x="-16197" y="1309311"/>
                  <a:pt x="-23249" y="762965"/>
                  <a:pt x="50439" y="225234"/>
                </a:cubicBezTo>
                <a:lnTo>
                  <a:pt x="70824" y="71599"/>
                </a:lnTo>
                <a:cubicBezTo>
                  <a:pt x="338899" y="27702"/>
                  <a:pt x="609523" y="3990"/>
                  <a:pt x="880345" y="46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BBFA20B-C936-BC28-2D7E-F6F5301DA01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37467" y="2425618"/>
            <a:ext cx="1950018" cy="1886619"/>
          </a:xfrm>
          <a:custGeom>
            <a:avLst/>
            <a:gdLst>
              <a:gd name="connsiteX0" fmla="*/ 880345 w 1950018"/>
              <a:gd name="connsiteY0" fmla="*/ 463 h 1886619"/>
              <a:gd name="connsiteX1" fmla="*/ 1691050 w 1950018"/>
              <a:gd name="connsiteY1" fmla="*/ 50437 h 1886619"/>
              <a:gd name="connsiteX2" fmla="*/ 1844694 w 1950018"/>
              <a:gd name="connsiteY2" fmla="*/ 70813 h 1886619"/>
              <a:gd name="connsiteX3" fmla="*/ 1846258 w 1950018"/>
              <a:gd name="connsiteY3" fmla="*/ 72376 h 1886619"/>
              <a:gd name="connsiteX4" fmla="*/ 1846254 w 1950018"/>
              <a:gd name="connsiteY4" fmla="*/ 1845465 h 1886619"/>
              <a:gd name="connsiteX5" fmla="*/ 1386909 w 1950018"/>
              <a:gd name="connsiteY5" fmla="*/ 1873685 h 1886619"/>
              <a:gd name="connsiteX6" fmla="*/ 530946 w 1950018"/>
              <a:gd name="connsiteY6" fmla="*/ 1873686 h 1886619"/>
              <a:gd name="connsiteX7" fmla="*/ 71602 w 1950018"/>
              <a:gd name="connsiteY7" fmla="*/ 1845469 h 1886619"/>
              <a:gd name="connsiteX8" fmla="*/ 50439 w 1950018"/>
              <a:gd name="connsiteY8" fmla="*/ 225234 h 1886619"/>
              <a:gd name="connsiteX9" fmla="*/ 70824 w 1950018"/>
              <a:gd name="connsiteY9" fmla="*/ 71599 h 1886619"/>
              <a:gd name="connsiteX10" fmla="*/ 880345 w 1950018"/>
              <a:gd name="connsiteY10" fmla="*/ 463 h 1886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0018" h="1886619">
                <a:moveTo>
                  <a:pt x="880345" y="463"/>
                </a:moveTo>
                <a:cubicBezTo>
                  <a:pt x="1151166" y="-3064"/>
                  <a:pt x="1422185" y="13594"/>
                  <a:pt x="1691050" y="50437"/>
                </a:cubicBezTo>
                <a:lnTo>
                  <a:pt x="1844694" y="70813"/>
                </a:lnTo>
                <a:lnTo>
                  <a:pt x="1846258" y="72376"/>
                </a:lnTo>
                <a:cubicBezTo>
                  <a:pt x="1984997" y="654784"/>
                  <a:pt x="1984214" y="1262275"/>
                  <a:pt x="1846254" y="1845465"/>
                </a:cubicBezTo>
                <a:lnTo>
                  <a:pt x="1386909" y="1873685"/>
                </a:lnTo>
                <a:cubicBezTo>
                  <a:pt x="1101585" y="1890926"/>
                  <a:pt x="816262" y="1890935"/>
                  <a:pt x="530946" y="1873686"/>
                </a:cubicBezTo>
                <a:lnTo>
                  <a:pt x="71602" y="1845469"/>
                </a:lnTo>
                <a:cubicBezTo>
                  <a:pt x="-16197" y="1309311"/>
                  <a:pt x="-23249" y="762965"/>
                  <a:pt x="50439" y="225234"/>
                </a:cubicBezTo>
                <a:lnTo>
                  <a:pt x="70824" y="71599"/>
                </a:lnTo>
                <a:cubicBezTo>
                  <a:pt x="338899" y="27702"/>
                  <a:pt x="609523" y="3990"/>
                  <a:pt x="880345" y="46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0355520-3D39-1881-E975-8FD11E9C96E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80257" y="2425616"/>
            <a:ext cx="1950018" cy="1886619"/>
          </a:xfrm>
          <a:custGeom>
            <a:avLst/>
            <a:gdLst>
              <a:gd name="connsiteX0" fmla="*/ 880344 w 1950018"/>
              <a:gd name="connsiteY0" fmla="*/ 463 h 1886619"/>
              <a:gd name="connsiteX1" fmla="*/ 1691050 w 1950018"/>
              <a:gd name="connsiteY1" fmla="*/ 50437 h 1886619"/>
              <a:gd name="connsiteX2" fmla="*/ 1844694 w 1950018"/>
              <a:gd name="connsiteY2" fmla="*/ 70813 h 1886619"/>
              <a:gd name="connsiteX3" fmla="*/ 1846257 w 1950018"/>
              <a:gd name="connsiteY3" fmla="*/ 72376 h 1886619"/>
              <a:gd name="connsiteX4" fmla="*/ 1846253 w 1950018"/>
              <a:gd name="connsiteY4" fmla="*/ 1845465 h 1886619"/>
              <a:gd name="connsiteX5" fmla="*/ 1386909 w 1950018"/>
              <a:gd name="connsiteY5" fmla="*/ 1873685 h 1886619"/>
              <a:gd name="connsiteX6" fmla="*/ 530946 w 1950018"/>
              <a:gd name="connsiteY6" fmla="*/ 1873686 h 1886619"/>
              <a:gd name="connsiteX7" fmla="*/ 71602 w 1950018"/>
              <a:gd name="connsiteY7" fmla="*/ 1845469 h 1886619"/>
              <a:gd name="connsiteX8" fmla="*/ 50439 w 1950018"/>
              <a:gd name="connsiteY8" fmla="*/ 225234 h 1886619"/>
              <a:gd name="connsiteX9" fmla="*/ 70824 w 1950018"/>
              <a:gd name="connsiteY9" fmla="*/ 71599 h 1886619"/>
              <a:gd name="connsiteX10" fmla="*/ 880344 w 1950018"/>
              <a:gd name="connsiteY10" fmla="*/ 463 h 1886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0018" h="1886619">
                <a:moveTo>
                  <a:pt x="880344" y="463"/>
                </a:moveTo>
                <a:cubicBezTo>
                  <a:pt x="1151166" y="-3064"/>
                  <a:pt x="1422185" y="13594"/>
                  <a:pt x="1691050" y="50437"/>
                </a:cubicBezTo>
                <a:lnTo>
                  <a:pt x="1844694" y="70813"/>
                </a:lnTo>
                <a:lnTo>
                  <a:pt x="1846257" y="72376"/>
                </a:lnTo>
                <a:cubicBezTo>
                  <a:pt x="1984997" y="654784"/>
                  <a:pt x="1984214" y="1262275"/>
                  <a:pt x="1846253" y="1845465"/>
                </a:cubicBezTo>
                <a:lnTo>
                  <a:pt x="1386909" y="1873685"/>
                </a:lnTo>
                <a:cubicBezTo>
                  <a:pt x="1101585" y="1890926"/>
                  <a:pt x="816261" y="1890935"/>
                  <a:pt x="530946" y="1873686"/>
                </a:cubicBezTo>
                <a:lnTo>
                  <a:pt x="71602" y="1845469"/>
                </a:lnTo>
                <a:cubicBezTo>
                  <a:pt x="-16197" y="1309311"/>
                  <a:pt x="-23249" y="762965"/>
                  <a:pt x="50439" y="225234"/>
                </a:cubicBezTo>
                <a:lnTo>
                  <a:pt x="70824" y="71599"/>
                </a:lnTo>
                <a:cubicBezTo>
                  <a:pt x="338899" y="27702"/>
                  <a:pt x="609523" y="3990"/>
                  <a:pt x="880344" y="46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7126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914817D-F92F-E1AF-A0A5-084B1DE4A5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36358" y="3549944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A1367F56-7216-EC83-E8DF-C438934C02D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6358" y="3908755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B812DF55-B8BB-6A4A-5336-A78FEEDA374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36358" y="4267567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E2F6892E-5DB6-E8C2-E44B-841FEBF4BA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36358" y="4626379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5AB2D9CE-F6C9-80EA-773E-6FA7D9B86B0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26607" y="3549944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68130606-2C58-AE1C-CCCC-79811BD7C5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26607" y="3908755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F2E9A1ED-1AEA-F060-E600-BFA57BCA52E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126607" y="4267566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6E1E92F-8667-B0AC-9CFE-94DD9F79C71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26607" y="4626378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F579603F-2953-1358-64CF-9F2EEA9E22C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616856" y="3549945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B402B945-0A43-1280-1B93-6BD347EDB29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616856" y="3908756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79823E26-49CF-6814-6A33-ED9B44F2003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616856" y="4267566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9" name="Picture Placeholder 58">
            <a:extLst>
              <a:ext uri="{FF2B5EF4-FFF2-40B4-BE49-F238E27FC236}">
                <a16:creationId xmlns:a16="http://schemas.microsoft.com/office/drawing/2014/main" id="{FA39107E-513B-2C19-BEC4-37EFCF0F9E1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16856" y="4626379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62" name="Picture Placeholder 61">
            <a:extLst>
              <a:ext uri="{FF2B5EF4-FFF2-40B4-BE49-F238E27FC236}">
                <a16:creationId xmlns:a16="http://schemas.microsoft.com/office/drawing/2014/main" id="{76CE6E70-072F-D33F-E8B6-3A74A19B73C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07104" y="3549945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65" name="Picture Placeholder 64">
            <a:extLst>
              <a:ext uri="{FF2B5EF4-FFF2-40B4-BE49-F238E27FC236}">
                <a16:creationId xmlns:a16="http://schemas.microsoft.com/office/drawing/2014/main" id="{D705EF8A-472F-C462-7707-245CBA83309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07104" y="3908755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8743A14-6C75-9919-26A4-FA303A5C6E4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107104" y="4267566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71" name="Picture Placeholder 70">
            <a:extLst>
              <a:ext uri="{FF2B5EF4-FFF2-40B4-BE49-F238E27FC236}">
                <a16:creationId xmlns:a16="http://schemas.microsoft.com/office/drawing/2014/main" id="{12E24648-EAB8-2DA9-266B-DEB46CA1764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07104" y="4626379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2224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D0C35"/>
            </a:gs>
            <a:gs pos="100000">
              <a:srgbClr val="35001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8977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4" r:id="rId8"/>
    <p:sldLayoutId id="2147483663" r:id="rId9"/>
    <p:sldLayoutId id="2147483662" r:id="rId10"/>
    <p:sldLayoutId id="2147483661" r:id="rId11"/>
    <p:sldLayoutId id="2147483660" r:id="rId12"/>
    <p:sldLayoutId id="2147483656" r:id="rId13"/>
    <p:sldLayoutId id="2147483657" r:id="rId14"/>
    <p:sldLayoutId id="2147483658" r:id="rId15"/>
    <p:sldLayoutId id="214748365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10" Type="http://schemas.openxmlformats.org/officeDocument/2006/relationships/image" Target="../media/image20.jpe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9000">
              <a:srgbClr val="480218"/>
            </a:gs>
            <a:gs pos="0">
              <a:srgbClr val="9D0C35"/>
            </a:gs>
            <a:gs pos="100000">
              <a:srgbClr val="35001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Rectangle 293">
            <a:extLst>
              <a:ext uri="{FF2B5EF4-FFF2-40B4-BE49-F238E27FC236}">
                <a16:creationId xmlns:a16="http://schemas.microsoft.com/office/drawing/2014/main" id="{CA0A0D57-0C06-476B-9CBD-26BF4BE49254}"/>
              </a:ext>
            </a:extLst>
          </p:cNvPr>
          <p:cNvSpPr/>
          <p:nvPr/>
        </p:nvSpPr>
        <p:spPr>
          <a:xfrm rot="10800000">
            <a:off x="-1" y="-10866"/>
            <a:ext cx="12192000" cy="2842438"/>
          </a:xfrm>
          <a:prstGeom prst="rect">
            <a:avLst/>
          </a:prstGeom>
          <a:gradFill>
            <a:gsLst>
              <a:gs pos="48300">
                <a:srgbClr val="6B0624"/>
              </a:gs>
              <a:gs pos="0">
                <a:srgbClr val="9D0C35">
                  <a:alpha val="0"/>
                </a:srgbClr>
              </a:gs>
              <a:gs pos="100000">
                <a:srgbClr val="3500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16" descr="A picture containing light&#10;&#10;Description automatically generated">
            <a:extLst>
              <a:ext uri="{FF2B5EF4-FFF2-40B4-BE49-F238E27FC236}">
                <a16:creationId xmlns:a16="http://schemas.microsoft.com/office/drawing/2014/main" id="{78D9CED8-6665-4D5B-D021-E42411A41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395" y="182880"/>
            <a:ext cx="1083565" cy="1117216"/>
          </a:xfrm>
          <a:prstGeom prst="rect">
            <a:avLst/>
          </a:prstGeom>
        </p:spPr>
      </p:pic>
      <p:pic>
        <p:nvPicPr>
          <p:cNvPr id="19" name="Picture 18" descr="A picture containing person, shirt, dark, light&#10;&#10;Description automatically generated">
            <a:extLst>
              <a:ext uri="{FF2B5EF4-FFF2-40B4-BE49-F238E27FC236}">
                <a16:creationId xmlns:a16="http://schemas.microsoft.com/office/drawing/2014/main" id="{EAAB97C4-1BC4-1F25-0B75-2299DA0A0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595" y="182880"/>
            <a:ext cx="1083565" cy="11172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CD6E12-924D-F467-797F-11B3F6AFB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953" y="1736450"/>
            <a:ext cx="1063374" cy="558609"/>
          </a:xfrm>
          <a:prstGeom prst="rect">
            <a:avLst/>
          </a:prstGeom>
        </p:spPr>
      </p:pic>
      <p:pic>
        <p:nvPicPr>
          <p:cNvPr id="5" name="Picture 4" descr="A picture containing grass, building, stadium&#10;&#10;Description automatically generated">
            <a:extLst>
              <a:ext uri="{FF2B5EF4-FFF2-40B4-BE49-F238E27FC236}">
                <a16:creationId xmlns:a16="http://schemas.microsoft.com/office/drawing/2014/main" id="{E0BB81C6-47C2-642F-FB73-B733D55AC0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30000" contras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879"/>
            <a:ext cx="12192000" cy="685800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1D9143A-6AA7-4165-8CAC-001B5CD0BA4F}"/>
              </a:ext>
            </a:extLst>
          </p:cNvPr>
          <p:cNvSpPr/>
          <p:nvPr/>
        </p:nvSpPr>
        <p:spPr>
          <a:xfrm>
            <a:off x="0" y="4199307"/>
            <a:ext cx="12192000" cy="2842438"/>
          </a:xfrm>
          <a:prstGeom prst="rect">
            <a:avLst/>
          </a:prstGeom>
          <a:gradFill>
            <a:gsLst>
              <a:gs pos="48300">
                <a:srgbClr val="6B0624"/>
              </a:gs>
              <a:gs pos="0">
                <a:srgbClr val="9D0C35">
                  <a:alpha val="0"/>
                </a:srgbClr>
              </a:gs>
              <a:gs pos="100000">
                <a:srgbClr val="3500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 descr="A picture containing text, guitar&#10;&#10;Description automatically generated">
            <a:extLst>
              <a:ext uri="{FF2B5EF4-FFF2-40B4-BE49-F238E27FC236}">
                <a16:creationId xmlns:a16="http://schemas.microsoft.com/office/drawing/2014/main" id="{5D5600F4-D381-227B-325F-77C0502AA3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983" y="818251"/>
            <a:ext cx="224315" cy="481845"/>
          </a:xfrm>
          <a:prstGeom prst="rect">
            <a:avLst/>
          </a:prstGeom>
        </p:spPr>
      </p:pic>
      <p:pic>
        <p:nvPicPr>
          <p:cNvPr id="282" name="Picture 281">
            <a:extLst>
              <a:ext uri="{FF2B5EF4-FFF2-40B4-BE49-F238E27FC236}">
                <a16:creationId xmlns:a16="http://schemas.microsoft.com/office/drawing/2014/main" id="{0574D460-84ED-4EBC-9BB0-CE728F8819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9028" flipH="1">
            <a:off x="10494175" y="1021795"/>
            <a:ext cx="3395651" cy="5638812"/>
          </a:xfrm>
          <a:prstGeom prst="rect">
            <a:avLst/>
          </a:prstGeom>
        </p:spPr>
      </p:pic>
      <p:pic>
        <p:nvPicPr>
          <p:cNvPr id="287" name="Picture 286">
            <a:extLst>
              <a:ext uri="{FF2B5EF4-FFF2-40B4-BE49-F238E27FC236}">
                <a16:creationId xmlns:a16="http://schemas.microsoft.com/office/drawing/2014/main" id="{29E108CC-9767-4607-BD49-B079668AE2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49" y="3136488"/>
            <a:ext cx="1567372" cy="2842438"/>
          </a:xfrm>
          <a:prstGeom prst="rect">
            <a:avLst/>
          </a:prstGeom>
        </p:spPr>
      </p:pic>
      <p:sp>
        <p:nvSpPr>
          <p:cNvPr id="289" name="TextBox 288">
            <a:extLst>
              <a:ext uri="{FF2B5EF4-FFF2-40B4-BE49-F238E27FC236}">
                <a16:creationId xmlns:a16="http://schemas.microsoft.com/office/drawing/2014/main" id="{A02CF930-B63F-4EAB-B36A-13E2B26A97A1}"/>
              </a:ext>
            </a:extLst>
          </p:cNvPr>
          <p:cNvSpPr txBox="1"/>
          <p:nvPr/>
        </p:nvSpPr>
        <p:spPr>
          <a:xfrm>
            <a:off x="2606233" y="3531059"/>
            <a:ext cx="69795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skerville Old Face" panose="02020602080505020303" pitchFamily="18" charset="0"/>
              </a:rPr>
              <a:t>FIFA WORLD </a:t>
            </a:r>
          </a:p>
          <a:p>
            <a:pPr algn="ctr"/>
            <a:r>
              <a:rPr lang="en-US" sz="6000" b="1" dirty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skerville Old Face" panose="02020602080505020303" pitchFamily="18" charset="0"/>
              </a:rPr>
              <a:t>CUP ANALYSIS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5934EE17-734E-4332-A3A3-026E4C8DE160}"/>
              </a:ext>
            </a:extLst>
          </p:cNvPr>
          <p:cNvSpPr txBox="1"/>
          <p:nvPr/>
        </p:nvSpPr>
        <p:spPr>
          <a:xfrm>
            <a:off x="3874258" y="711344"/>
            <a:ext cx="47787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skerville Old Face" panose="02020602080505020303" pitchFamily="18" charset="0"/>
              </a:rPr>
              <a:t>1930 - 2014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2B417956-FC7D-4DF6-86EF-936A7E892E7F}"/>
              </a:ext>
            </a:extLst>
          </p:cNvPr>
          <p:cNvSpPr txBox="1"/>
          <p:nvPr/>
        </p:nvSpPr>
        <p:spPr>
          <a:xfrm>
            <a:off x="8339446" y="6291550"/>
            <a:ext cx="3703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skerville Old Face" panose="02020602080505020303" pitchFamily="18" charset="0"/>
              </a:rPr>
              <a:t>- </a:t>
            </a:r>
            <a:r>
              <a:rPr lang="en-US" sz="2000" dirty="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skerville Old Face" panose="02020602080505020303" pitchFamily="18" charset="0"/>
              </a:rPr>
              <a:t>SHAKEEB</a:t>
            </a:r>
            <a:r>
              <a:rPr lang="en-US" sz="3200" dirty="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skerville Old Face" panose="02020602080505020303" pitchFamily="18" charset="0"/>
              </a:rPr>
              <a:t> </a:t>
            </a:r>
            <a:r>
              <a:rPr lang="en-US" sz="2000" dirty="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skerville Old Face" panose="02020602080505020303" pitchFamily="18" charset="0"/>
              </a:rPr>
              <a:t>QURESHI</a:t>
            </a:r>
            <a:endParaRPr lang="en-US" sz="3200" dirty="0">
              <a:ln w="1016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D2386D05-2FB5-4C2E-8B55-AE87FBA6AACC}"/>
              </a:ext>
            </a:extLst>
          </p:cNvPr>
          <p:cNvSpPr txBox="1"/>
          <p:nvPr/>
        </p:nvSpPr>
        <p:spPr>
          <a:xfrm>
            <a:off x="4317155" y="5748094"/>
            <a:ext cx="3557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skerville Old Face" panose="02020602080505020303" pitchFamily="18" charset="0"/>
              </a:rPr>
              <a:t>POWER BI PROJECT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0007C70-2951-446A-BBC4-79B74C3EA7DF}"/>
              </a:ext>
            </a:extLst>
          </p:cNvPr>
          <p:cNvCxnSpPr/>
          <p:nvPr/>
        </p:nvCxnSpPr>
        <p:spPr>
          <a:xfrm>
            <a:off x="4004841" y="5562649"/>
            <a:ext cx="433460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27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" grpId="0"/>
      <p:bldP spid="290" grpId="0"/>
      <p:bldP spid="291" grpId="0"/>
      <p:bldP spid="29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D0C35"/>
            </a:gs>
            <a:gs pos="100000">
              <a:srgbClr val="350012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Placeholder 154" descr="A city skyline across the water&#10;&#10;Description automatically generated with medium confidence">
            <a:extLst>
              <a:ext uri="{FF2B5EF4-FFF2-40B4-BE49-F238E27FC236}">
                <a16:creationId xmlns:a16="http://schemas.microsoft.com/office/drawing/2014/main" id="{5EB6065E-1757-D165-66DF-F0B9F68B7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" b="998"/>
          <a:stretch>
            <a:fillRect/>
          </a:stretch>
        </p:blipFill>
        <p:spPr/>
      </p:pic>
      <p:sp>
        <p:nvSpPr>
          <p:cNvPr id="158" name="Rectangle 157">
            <a:extLst>
              <a:ext uri="{FF2B5EF4-FFF2-40B4-BE49-F238E27FC236}">
                <a16:creationId xmlns:a16="http://schemas.microsoft.com/office/drawing/2014/main" id="{CDD797C8-FFC6-956C-5513-A80EB3C85FCE}"/>
              </a:ext>
            </a:extLst>
          </p:cNvPr>
          <p:cNvSpPr>
            <a:spLocks/>
          </p:cNvSpPr>
          <p:nvPr/>
        </p:nvSpPr>
        <p:spPr>
          <a:xfrm>
            <a:off x="1694990" y="0"/>
            <a:ext cx="10497010" cy="6858000"/>
          </a:xfrm>
          <a:prstGeom prst="rect">
            <a:avLst/>
          </a:prstGeom>
          <a:solidFill>
            <a:srgbClr val="35001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1B04A09-19A0-9DC5-D765-9B58D397944D}"/>
              </a:ext>
            </a:extLst>
          </p:cNvPr>
          <p:cNvSpPr/>
          <p:nvPr/>
        </p:nvSpPr>
        <p:spPr>
          <a:xfrm rot="16200000">
            <a:off x="1179" y="1959759"/>
            <a:ext cx="180274" cy="177177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67D310B-64DD-FE29-29E2-59B909FF15C5}"/>
              </a:ext>
            </a:extLst>
          </p:cNvPr>
          <p:cNvSpPr/>
          <p:nvPr/>
        </p:nvSpPr>
        <p:spPr>
          <a:xfrm rot="16200000">
            <a:off x="-252592" y="2607035"/>
            <a:ext cx="1077021" cy="571837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777D220-1807-1415-360F-350386FAB6A3}"/>
              </a:ext>
            </a:extLst>
          </p:cNvPr>
          <p:cNvSpPr/>
          <p:nvPr/>
        </p:nvSpPr>
        <p:spPr>
          <a:xfrm rot="16200000">
            <a:off x="-68365" y="2029858"/>
            <a:ext cx="707228" cy="563933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5FB1744-9058-22B4-FBC5-22C62CC61D2A}"/>
              </a:ext>
            </a:extLst>
          </p:cNvPr>
          <p:cNvSpPr/>
          <p:nvPr/>
        </p:nvSpPr>
        <p:spPr>
          <a:xfrm rot="16200000">
            <a:off x="7904" y="3136924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963FB1B-18C0-B121-5C0F-47DB51ED7D0F}"/>
              </a:ext>
            </a:extLst>
          </p:cNvPr>
          <p:cNvSpPr/>
          <p:nvPr/>
        </p:nvSpPr>
        <p:spPr>
          <a:xfrm rot="16200000">
            <a:off x="17149" y="3090700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1F7ECF-24F9-2F58-9634-F85DA722EDD0}"/>
              </a:ext>
            </a:extLst>
          </p:cNvPr>
          <p:cNvSpPr/>
          <p:nvPr/>
        </p:nvSpPr>
        <p:spPr>
          <a:xfrm rot="16200000">
            <a:off x="54128" y="3127680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0FA56E7-2A21-5887-1AEF-DAE2EA71EBD2}"/>
              </a:ext>
            </a:extLst>
          </p:cNvPr>
          <p:cNvSpPr/>
          <p:nvPr/>
        </p:nvSpPr>
        <p:spPr>
          <a:xfrm rot="16200000">
            <a:off x="63373" y="307683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3A779B-B841-AA12-3E57-C55A810B4568}"/>
              </a:ext>
            </a:extLst>
          </p:cNvPr>
          <p:cNvSpPr/>
          <p:nvPr/>
        </p:nvSpPr>
        <p:spPr>
          <a:xfrm rot="16200000">
            <a:off x="31017" y="3044476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941F01C-D027-40CB-AE9A-B762F8F7F7A2}"/>
              </a:ext>
            </a:extLst>
          </p:cNvPr>
          <p:cNvSpPr/>
          <p:nvPr/>
        </p:nvSpPr>
        <p:spPr>
          <a:xfrm rot="16200000">
            <a:off x="3282" y="3007498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BDD1928-915A-AA48-287E-F4AF5269AE65}"/>
              </a:ext>
            </a:extLst>
          </p:cNvPr>
          <p:cNvSpPr/>
          <p:nvPr/>
        </p:nvSpPr>
        <p:spPr>
          <a:xfrm rot="16200000">
            <a:off x="7904" y="2961274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F77E1FA-E66D-BF88-B6D3-3674379D1BF5}"/>
              </a:ext>
            </a:extLst>
          </p:cNvPr>
          <p:cNvSpPr/>
          <p:nvPr/>
        </p:nvSpPr>
        <p:spPr>
          <a:xfrm rot="16200000">
            <a:off x="17149" y="2910427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12DE11A-81C9-4C25-82C1-EB52EF25F003}"/>
              </a:ext>
            </a:extLst>
          </p:cNvPr>
          <p:cNvSpPr/>
          <p:nvPr/>
        </p:nvSpPr>
        <p:spPr>
          <a:xfrm rot="16200000">
            <a:off x="40262" y="2998253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7B563C5-26F5-A66F-773F-A0577A036D2A}"/>
              </a:ext>
            </a:extLst>
          </p:cNvPr>
          <p:cNvSpPr/>
          <p:nvPr/>
        </p:nvSpPr>
        <p:spPr>
          <a:xfrm rot="16200000">
            <a:off x="77240" y="303523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0C35580-3ED8-AA43-D830-586B3DB50E60}"/>
              </a:ext>
            </a:extLst>
          </p:cNvPr>
          <p:cNvSpPr/>
          <p:nvPr/>
        </p:nvSpPr>
        <p:spPr>
          <a:xfrm rot="16200000">
            <a:off x="109597" y="306758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DB664E2-1E45-B4D1-0353-B7EFFA2B2727}"/>
              </a:ext>
            </a:extLst>
          </p:cNvPr>
          <p:cNvSpPr/>
          <p:nvPr/>
        </p:nvSpPr>
        <p:spPr>
          <a:xfrm rot="16200000">
            <a:off x="123464" y="302136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6230EF8-64B6-21B4-B75C-18A96D425D9A}"/>
              </a:ext>
            </a:extLst>
          </p:cNvPr>
          <p:cNvSpPr/>
          <p:nvPr/>
        </p:nvSpPr>
        <p:spPr>
          <a:xfrm rot="16200000">
            <a:off x="86486" y="298438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A79E209-8916-9511-7D6A-D76DB64285B8}"/>
              </a:ext>
            </a:extLst>
          </p:cNvPr>
          <p:cNvSpPr/>
          <p:nvPr/>
        </p:nvSpPr>
        <p:spPr>
          <a:xfrm rot="16200000">
            <a:off x="49506" y="2947407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FAF1001-9F6A-EA89-3234-E5A3191E0F86}"/>
              </a:ext>
            </a:extLst>
          </p:cNvPr>
          <p:cNvSpPr/>
          <p:nvPr/>
        </p:nvSpPr>
        <p:spPr>
          <a:xfrm rot="16200000">
            <a:off x="63373" y="290580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B40C826-0F88-A24E-0ABC-E5DC703A0ED8}"/>
              </a:ext>
            </a:extLst>
          </p:cNvPr>
          <p:cNvSpPr/>
          <p:nvPr/>
        </p:nvSpPr>
        <p:spPr>
          <a:xfrm rot="16200000">
            <a:off x="72618" y="285495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634900E-824B-B1EA-FE88-0F9823F30F2C}"/>
              </a:ext>
            </a:extLst>
          </p:cNvPr>
          <p:cNvSpPr/>
          <p:nvPr/>
        </p:nvSpPr>
        <p:spPr>
          <a:xfrm rot="16200000">
            <a:off x="109597" y="289193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22D15A8-7B51-3281-0A78-3BF59A39A987}"/>
              </a:ext>
            </a:extLst>
          </p:cNvPr>
          <p:cNvSpPr/>
          <p:nvPr/>
        </p:nvSpPr>
        <p:spPr>
          <a:xfrm rot="16200000">
            <a:off x="100353" y="293816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E4BCEC2-3B1A-323D-C7C0-658141180EA5}"/>
              </a:ext>
            </a:extLst>
          </p:cNvPr>
          <p:cNvSpPr/>
          <p:nvPr/>
        </p:nvSpPr>
        <p:spPr>
          <a:xfrm rot="16200000">
            <a:off x="132710" y="297514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61C8787-D9F4-6C0E-21E4-AC713E2AF3D0}"/>
              </a:ext>
            </a:extLst>
          </p:cNvPr>
          <p:cNvSpPr/>
          <p:nvPr/>
        </p:nvSpPr>
        <p:spPr>
          <a:xfrm rot="16200000">
            <a:off x="169688" y="301212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C225EBC-369F-B632-0800-EFA6D6CDD04A}"/>
              </a:ext>
            </a:extLst>
          </p:cNvPr>
          <p:cNvSpPr/>
          <p:nvPr/>
        </p:nvSpPr>
        <p:spPr>
          <a:xfrm rot="16200000">
            <a:off x="183556" y="296127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CE78D4C-7A5C-A07B-F96E-BCF66A18A925}"/>
              </a:ext>
            </a:extLst>
          </p:cNvPr>
          <p:cNvSpPr/>
          <p:nvPr/>
        </p:nvSpPr>
        <p:spPr>
          <a:xfrm rot="16200000">
            <a:off x="146577" y="292429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D281EA4-B365-6CBC-DA5F-6FFC41F62D35}"/>
              </a:ext>
            </a:extLst>
          </p:cNvPr>
          <p:cNvSpPr/>
          <p:nvPr/>
        </p:nvSpPr>
        <p:spPr>
          <a:xfrm rot="16200000">
            <a:off x="155821" y="287807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A8AFDC4-DDAC-3846-C931-9DEEF4F72611}"/>
              </a:ext>
            </a:extLst>
          </p:cNvPr>
          <p:cNvSpPr/>
          <p:nvPr/>
        </p:nvSpPr>
        <p:spPr>
          <a:xfrm rot="16200000">
            <a:off x="192801" y="291967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1622FE5-1153-DB58-7E8D-822BD3F65C6A}"/>
              </a:ext>
            </a:extLst>
          </p:cNvPr>
          <p:cNvSpPr/>
          <p:nvPr/>
        </p:nvSpPr>
        <p:spPr>
          <a:xfrm rot="16200000">
            <a:off x="225157" y="295202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581BA5A-3A29-3BE7-D305-9747E75F17D8}"/>
              </a:ext>
            </a:extLst>
          </p:cNvPr>
          <p:cNvSpPr/>
          <p:nvPr/>
        </p:nvSpPr>
        <p:spPr>
          <a:xfrm rot="16200000">
            <a:off x="239025" y="290580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AD2BAC0-7994-714B-62A1-72D4457C90E3}"/>
              </a:ext>
            </a:extLst>
          </p:cNvPr>
          <p:cNvSpPr/>
          <p:nvPr/>
        </p:nvSpPr>
        <p:spPr>
          <a:xfrm rot="16200000">
            <a:off x="202046" y="286882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3F1EDE7-0B69-F749-2B1E-7BD7F1A8EBD8}"/>
              </a:ext>
            </a:extLst>
          </p:cNvPr>
          <p:cNvSpPr/>
          <p:nvPr/>
        </p:nvSpPr>
        <p:spPr>
          <a:xfrm rot="16200000">
            <a:off x="169688" y="2836468"/>
            <a:ext cx="23111" cy="23111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4D312A3-8D49-779D-B407-9FE0F6B3F196}"/>
              </a:ext>
            </a:extLst>
          </p:cNvPr>
          <p:cNvSpPr/>
          <p:nvPr/>
        </p:nvSpPr>
        <p:spPr>
          <a:xfrm rot="16200000">
            <a:off x="178934" y="279024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BB7D893B-7269-6AD7-9477-95F09541D2A5}"/>
              </a:ext>
            </a:extLst>
          </p:cNvPr>
          <p:cNvSpPr/>
          <p:nvPr/>
        </p:nvSpPr>
        <p:spPr>
          <a:xfrm rot="16200000">
            <a:off x="188179" y="273939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7356DD2-0229-8A75-3881-DA5F301FADA5}"/>
              </a:ext>
            </a:extLst>
          </p:cNvPr>
          <p:cNvSpPr/>
          <p:nvPr/>
        </p:nvSpPr>
        <p:spPr>
          <a:xfrm rot="16200000">
            <a:off x="211290" y="282260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216783C-7396-AF90-1D58-029102A8C024}"/>
              </a:ext>
            </a:extLst>
          </p:cNvPr>
          <p:cNvSpPr/>
          <p:nvPr/>
        </p:nvSpPr>
        <p:spPr>
          <a:xfrm rot="16200000">
            <a:off x="248270" y="285958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08947C8-2717-A738-9B99-E44D490326B1}"/>
              </a:ext>
            </a:extLst>
          </p:cNvPr>
          <p:cNvSpPr/>
          <p:nvPr/>
        </p:nvSpPr>
        <p:spPr>
          <a:xfrm rot="16200000">
            <a:off x="285249" y="289656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995D1F4-00D3-B424-D003-1D3519480E21}"/>
              </a:ext>
            </a:extLst>
          </p:cNvPr>
          <p:cNvSpPr/>
          <p:nvPr/>
        </p:nvSpPr>
        <p:spPr>
          <a:xfrm rot="16200000">
            <a:off x="294494" y="284571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98A78D0-733E-007B-8B30-1861F4EFBD36}"/>
              </a:ext>
            </a:extLst>
          </p:cNvPr>
          <p:cNvSpPr/>
          <p:nvPr/>
        </p:nvSpPr>
        <p:spPr>
          <a:xfrm rot="16200000">
            <a:off x="262136" y="280873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9435F5A-01DA-9179-0434-53DB9AEF3D41}"/>
              </a:ext>
            </a:extLst>
          </p:cNvPr>
          <p:cNvSpPr/>
          <p:nvPr/>
        </p:nvSpPr>
        <p:spPr>
          <a:xfrm rot="16200000">
            <a:off x="225157" y="277637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21FD788-F569-C798-8CED-D4F223B87BD8}"/>
              </a:ext>
            </a:extLst>
          </p:cNvPr>
          <p:cNvSpPr/>
          <p:nvPr/>
        </p:nvSpPr>
        <p:spPr>
          <a:xfrm rot="16200000">
            <a:off x="234403" y="273015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B4F1CC73-CFAE-2FEC-539D-17B0C6833AF7}"/>
              </a:ext>
            </a:extLst>
          </p:cNvPr>
          <p:cNvSpPr/>
          <p:nvPr/>
        </p:nvSpPr>
        <p:spPr>
          <a:xfrm rot="16200000">
            <a:off x="243647" y="268392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F097D410-D164-645C-2688-DA38B1503D6C}"/>
              </a:ext>
            </a:extLst>
          </p:cNvPr>
          <p:cNvSpPr/>
          <p:nvPr/>
        </p:nvSpPr>
        <p:spPr>
          <a:xfrm rot="16200000">
            <a:off x="271381" y="277175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1A45DAC-371C-B31B-C2FA-09FD10A7C2DF}"/>
              </a:ext>
            </a:extLst>
          </p:cNvPr>
          <p:cNvSpPr/>
          <p:nvPr/>
        </p:nvSpPr>
        <p:spPr>
          <a:xfrm rot="16200000">
            <a:off x="303738" y="280411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27B5B74-52EB-2A89-6FBD-91EB2EB07A6B}"/>
              </a:ext>
            </a:extLst>
          </p:cNvPr>
          <p:cNvSpPr/>
          <p:nvPr/>
        </p:nvSpPr>
        <p:spPr>
          <a:xfrm rot="16200000">
            <a:off x="340718" y="2836468"/>
            <a:ext cx="23111" cy="23111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69CEC9C3-F981-53E6-03C9-D2D5C58768F3}"/>
              </a:ext>
            </a:extLst>
          </p:cNvPr>
          <p:cNvSpPr/>
          <p:nvPr/>
        </p:nvSpPr>
        <p:spPr>
          <a:xfrm rot="16200000">
            <a:off x="354585" y="279024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2A89B65-1C90-8FEC-D71B-737EBCBDD081}"/>
              </a:ext>
            </a:extLst>
          </p:cNvPr>
          <p:cNvSpPr/>
          <p:nvPr/>
        </p:nvSpPr>
        <p:spPr>
          <a:xfrm rot="16200000">
            <a:off x="317605" y="275326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10A8958B-B2D4-22E2-F576-89C5A5A39B0A}"/>
              </a:ext>
            </a:extLst>
          </p:cNvPr>
          <p:cNvSpPr/>
          <p:nvPr/>
        </p:nvSpPr>
        <p:spPr>
          <a:xfrm rot="16200000">
            <a:off x="285249" y="272090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6CED697-C871-C040-A39A-317B276970AF}"/>
              </a:ext>
            </a:extLst>
          </p:cNvPr>
          <p:cNvSpPr/>
          <p:nvPr/>
        </p:nvSpPr>
        <p:spPr>
          <a:xfrm rot="16200000">
            <a:off x="289872" y="267468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1E902A1-CED3-D8EB-4D63-5F20A7A79A0C}"/>
              </a:ext>
            </a:extLst>
          </p:cNvPr>
          <p:cNvSpPr/>
          <p:nvPr/>
        </p:nvSpPr>
        <p:spPr>
          <a:xfrm rot="16200000">
            <a:off x="326850" y="271166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60C0BBA1-85B7-3700-8AAC-350DBC45492A}"/>
              </a:ext>
            </a:extLst>
          </p:cNvPr>
          <p:cNvSpPr/>
          <p:nvPr/>
        </p:nvSpPr>
        <p:spPr>
          <a:xfrm rot="16200000">
            <a:off x="363829" y="274402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BFB5C69-1390-9332-A6FE-6FFFE2D46294}"/>
              </a:ext>
            </a:extLst>
          </p:cNvPr>
          <p:cNvSpPr/>
          <p:nvPr/>
        </p:nvSpPr>
        <p:spPr>
          <a:xfrm rot="16200000">
            <a:off x="400809" y="278562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BBDF8196-ABA1-A104-9F19-5F2656EE1784}"/>
              </a:ext>
            </a:extLst>
          </p:cNvPr>
          <p:cNvSpPr/>
          <p:nvPr/>
        </p:nvSpPr>
        <p:spPr>
          <a:xfrm rot="16200000">
            <a:off x="410054" y="273015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9559D464-B255-D9EC-395F-ADC86DBF7949}"/>
              </a:ext>
            </a:extLst>
          </p:cNvPr>
          <p:cNvSpPr/>
          <p:nvPr/>
        </p:nvSpPr>
        <p:spPr>
          <a:xfrm rot="16200000">
            <a:off x="373074" y="269779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DE4576D-575A-6D39-FEAB-2D06CC80DB55}"/>
              </a:ext>
            </a:extLst>
          </p:cNvPr>
          <p:cNvSpPr/>
          <p:nvPr/>
        </p:nvSpPr>
        <p:spPr>
          <a:xfrm rot="16200000">
            <a:off x="340718" y="266081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FCD48E46-33C4-EB8A-85C0-298DDDED5848}"/>
              </a:ext>
            </a:extLst>
          </p:cNvPr>
          <p:cNvSpPr/>
          <p:nvPr/>
        </p:nvSpPr>
        <p:spPr>
          <a:xfrm rot="16200000">
            <a:off x="349963" y="261921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E202202D-CD76-1571-E4F7-E7815357A997}"/>
              </a:ext>
            </a:extLst>
          </p:cNvPr>
          <p:cNvSpPr/>
          <p:nvPr/>
        </p:nvSpPr>
        <p:spPr>
          <a:xfrm rot="16200000">
            <a:off x="359207" y="256374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A62CA7A1-376E-C72C-5B5B-29D8894DF4A8}"/>
              </a:ext>
            </a:extLst>
          </p:cNvPr>
          <p:cNvSpPr/>
          <p:nvPr/>
        </p:nvSpPr>
        <p:spPr>
          <a:xfrm rot="16200000">
            <a:off x="400809" y="260534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B5DA992-134B-E35D-BF4E-C12B9BAFBB3A}"/>
              </a:ext>
            </a:extLst>
          </p:cNvPr>
          <p:cNvSpPr/>
          <p:nvPr/>
        </p:nvSpPr>
        <p:spPr>
          <a:xfrm rot="16200000">
            <a:off x="386942" y="265619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115BD124-3DAC-4A55-8CC7-B63DF4F72232}"/>
              </a:ext>
            </a:extLst>
          </p:cNvPr>
          <p:cNvSpPr/>
          <p:nvPr/>
        </p:nvSpPr>
        <p:spPr>
          <a:xfrm rot="16200000">
            <a:off x="423920" y="268855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26D17AAD-7491-FAE2-C245-2F3DCE20308A}"/>
              </a:ext>
            </a:extLst>
          </p:cNvPr>
          <p:cNvSpPr/>
          <p:nvPr/>
        </p:nvSpPr>
        <p:spPr>
          <a:xfrm rot="16200000">
            <a:off x="456278" y="272553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E3BFB7A6-1CF5-6248-35BA-3B3A4EDE2503}"/>
              </a:ext>
            </a:extLst>
          </p:cNvPr>
          <p:cNvSpPr/>
          <p:nvPr/>
        </p:nvSpPr>
        <p:spPr>
          <a:xfrm rot="16200000">
            <a:off x="470145" y="267468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F461C7BC-5F36-A8F8-21DB-608502119914}"/>
              </a:ext>
            </a:extLst>
          </p:cNvPr>
          <p:cNvSpPr/>
          <p:nvPr/>
        </p:nvSpPr>
        <p:spPr>
          <a:xfrm rot="16200000">
            <a:off x="433166" y="264232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D4224AE7-59D3-1753-06CC-EDB9DB7CC834}"/>
              </a:ext>
            </a:extLst>
          </p:cNvPr>
          <p:cNvSpPr/>
          <p:nvPr/>
        </p:nvSpPr>
        <p:spPr>
          <a:xfrm rot="16200000">
            <a:off x="442411" y="259610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0D66679-B204-9BB7-29BC-A5A40CB2F362}"/>
              </a:ext>
            </a:extLst>
          </p:cNvPr>
          <p:cNvSpPr/>
          <p:nvPr/>
        </p:nvSpPr>
        <p:spPr>
          <a:xfrm rot="16200000">
            <a:off x="410054" y="255912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FC47F32B-28A0-9FD2-EF12-477454EC082A}"/>
              </a:ext>
            </a:extLst>
          </p:cNvPr>
          <p:cNvSpPr/>
          <p:nvPr/>
        </p:nvSpPr>
        <p:spPr>
          <a:xfrm rot="16200000">
            <a:off x="419298" y="250827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40D171C-4F0C-1A1F-0644-88074913631A}"/>
              </a:ext>
            </a:extLst>
          </p:cNvPr>
          <p:cNvSpPr/>
          <p:nvPr/>
        </p:nvSpPr>
        <p:spPr>
          <a:xfrm rot="16200000">
            <a:off x="456278" y="254988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BF7C4A0F-D99E-FB9C-E4A4-6DC86BC99394}"/>
              </a:ext>
            </a:extLst>
          </p:cNvPr>
          <p:cNvSpPr/>
          <p:nvPr/>
        </p:nvSpPr>
        <p:spPr>
          <a:xfrm rot="16200000">
            <a:off x="493257" y="258223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7DA0D904-C226-6803-EE57-EC6674161E56}"/>
              </a:ext>
            </a:extLst>
          </p:cNvPr>
          <p:cNvSpPr/>
          <p:nvPr/>
        </p:nvSpPr>
        <p:spPr>
          <a:xfrm rot="16200000">
            <a:off x="479390" y="262846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F542E409-7C14-FE10-8F0E-E01C420398B3}"/>
              </a:ext>
            </a:extLst>
          </p:cNvPr>
          <p:cNvSpPr/>
          <p:nvPr/>
        </p:nvSpPr>
        <p:spPr>
          <a:xfrm rot="16200000">
            <a:off x="511746" y="267006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D5864769-D381-8D65-BEDF-A63F350FE8E4}"/>
              </a:ext>
            </a:extLst>
          </p:cNvPr>
          <p:cNvSpPr/>
          <p:nvPr/>
        </p:nvSpPr>
        <p:spPr>
          <a:xfrm rot="16200000">
            <a:off x="525613" y="261459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D4F45DD7-5975-816C-AD18-694C8C46FA88}"/>
              </a:ext>
            </a:extLst>
          </p:cNvPr>
          <p:cNvSpPr/>
          <p:nvPr/>
        </p:nvSpPr>
        <p:spPr>
          <a:xfrm rot="16200000">
            <a:off x="534859" y="257299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F6B5B561-A226-E4BD-9AD6-B435FB620814}"/>
              </a:ext>
            </a:extLst>
          </p:cNvPr>
          <p:cNvSpPr/>
          <p:nvPr/>
        </p:nvSpPr>
        <p:spPr>
          <a:xfrm rot="16200000">
            <a:off x="497880" y="253601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C1F9D43B-CF33-AB6A-9A2E-DCFF8B5828ED}"/>
              </a:ext>
            </a:extLst>
          </p:cNvPr>
          <p:cNvSpPr/>
          <p:nvPr/>
        </p:nvSpPr>
        <p:spPr>
          <a:xfrm rot="16200000">
            <a:off x="465522" y="249903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3005034A-983A-6142-CA21-5F241EE1B744}"/>
              </a:ext>
            </a:extLst>
          </p:cNvPr>
          <p:cNvSpPr/>
          <p:nvPr/>
        </p:nvSpPr>
        <p:spPr>
          <a:xfrm rot="16200000">
            <a:off x="474767" y="245280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488343E4-DBEC-4DF0-AC74-8567D60E0FC1}"/>
              </a:ext>
            </a:extLst>
          </p:cNvPr>
          <p:cNvSpPr/>
          <p:nvPr/>
        </p:nvSpPr>
        <p:spPr>
          <a:xfrm rot="16200000">
            <a:off x="511746" y="249441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64E6F9CC-799F-21C4-D554-AE423879914C}"/>
              </a:ext>
            </a:extLst>
          </p:cNvPr>
          <p:cNvSpPr/>
          <p:nvPr/>
        </p:nvSpPr>
        <p:spPr>
          <a:xfrm rot="16200000">
            <a:off x="861246" y="1815470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425502BC-919F-1B30-D721-23C1F90EE12B}"/>
              </a:ext>
            </a:extLst>
          </p:cNvPr>
          <p:cNvSpPr/>
          <p:nvPr/>
        </p:nvSpPr>
        <p:spPr>
          <a:xfrm rot="16200000">
            <a:off x="841601" y="181098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D614325B-8072-B73F-42E1-A36FD281D6C4}"/>
              </a:ext>
            </a:extLst>
          </p:cNvPr>
          <p:cNvSpPr/>
          <p:nvPr/>
        </p:nvSpPr>
        <p:spPr>
          <a:xfrm rot="16200000">
            <a:off x="847795" y="182947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4C7B189E-2027-1D5F-B493-11BE03C281E3}"/>
              </a:ext>
            </a:extLst>
          </p:cNvPr>
          <p:cNvSpPr/>
          <p:nvPr/>
        </p:nvSpPr>
        <p:spPr>
          <a:xfrm rot="16200000">
            <a:off x="821910" y="1806226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F31F595E-9766-FA25-DF3F-2BE7F78EFAC8}"/>
              </a:ext>
            </a:extLst>
          </p:cNvPr>
          <p:cNvSpPr/>
          <p:nvPr/>
        </p:nvSpPr>
        <p:spPr>
          <a:xfrm rot="16200000">
            <a:off x="816132" y="1788754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B0252D4B-5379-861E-A537-AECA2D90EC74}"/>
              </a:ext>
            </a:extLst>
          </p:cNvPr>
          <p:cNvSpPr/>
          <p:nvPr/>
        </p:nvSpPr>
        <p:spPr>
          <a:xfrm rot="16200000">
            <a:off x="814145" y="1770263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67DECDB1-D62F-630A-9656-145CA3B23905}"/>
              </a:ext>
            </a:extLst>
          </p:cNvPr>
          <p:cNvSpPr/>
          <p:nvPr/>
        </p:nvSpPr>
        <p:spPr>
          <a:xfrm rot="16200000">
            <a:off x="825145" y="1737213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7B854DEB-AACD-DCD4-15B8-8E644EA653E5}"/>
              </a:ext>
            </a:extLst>
          </p:cNvPr>
          <p:cNvSpPr/>
          <p:nvPr/>
        </p:nvSpPr>
        <p:spPr>
          <a:xfrm rot="16200000">
            <a:off x="838828" y="1724734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5C510B2E-E516-9B81-ACB5-74831EE8CC8E}"/>
              </a:ext>
            </a:extLst>
          </p:cNvPr>
          <p:cNvSpPr/>
          <p:nvPr/>
        </p:nvSpPr>
        <p:spPr>
          <a:xfrm rot="16200000">
            <a:off x="842850" y="1743130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52E0F615-F2B5-8DED-9372-1FD2014E7708}"/>
              </a:ext>
            </a:extLst>
          </p:cNvPr>
          <p:cNvSpPr/>
          <p:nvPr/>
        </p:nvSpPr>
        <p:spPr>
          <a:xfrm rot="16200000">
            <a:off x="846918" y="1760233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75883C7D-2640-295F-56F4-FF75099D5D6A}"/>
              </a:ext>
            </a:extLst>
          </p:cNvPr>
          <p:cNvSpPr/>
          <p:nvPr/>
        </p:nvSpPr>
        <p:spPr>
          <a:xfrm rot="16200000">
            <a:off x="830092" y="1757089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D96EBC56-9ABB-CB7E-E0DC-5025FC72E033}"/>
              </a:ext>
            </a:extLst>
          </p:cNvPr>
          <p:cNvSpPr/>
          <p:nvPr/>
        </p:nvSpPr>
        <p:spPr>
          <a:xfrm rot="16200000">
            <a:off x="814838" y="1746828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278E3198-612F-A3E2-ADEF-63A770FFD904}"/>
              </a:ext>
            </a:extLst>
          </p:cNvPr>
          <p:cNvSpPr/>
          <p:nvPr/>
        </p:nvSpPr>
        <p:spPr>
          <a:xfrm rot="16200000">
            <a:off x="833604" y="177474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A363D177-4FB6-21F6-A9C6-DB83BCFB6207}"/>
              </a:ext>
            </a:extLst>
          </p:cNvPr>
          <p:cNvSpPr/>
          <p:nvPr/>
        </p:nvSpPr>
        <p:spPr>
          <a:xfrm rot="16200000">
            <a:off x="839336" y="1792867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E1416B73-027D-2BC9-06D1-E0DDAA35DD80}"/>
              </a:ext>
            </a:extLst>
          </p:cNvPr>
          <p:cNvSpPr/>
          <p:nvPr/>
        </p:nvSpPr>
        <p:spPr>
          <a:xfrm rot="16200000">
            <a:off x="852279" y="177923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9F742E98-142C-543A-5D7E-27269AA048F6}"/>
              </a:ext>
            </a:extLst>
          </p:cNvPr>
          <p:cNvSpPr/>
          <p:nvPr/>
        </p:nvSpPr>
        <p:spPr>
          <a:xfrm rot="16200000">
            <a:off x="866654" y="1765872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6938BB1F-919B-25B4-B62E-D59F85A6DADC}"/>
              </a:ext>
            </a:extLst>
          </p:cNvPr>
          <p:cNvSpPr/>
          <p:nvPr/>
        </p:nvSpPr>
        <p:spPr>
          <a:xfrm rot="16200000">
            <a:off x="870261" y="1783714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FD795F1E-CF73-CDB4-3231-5E65D8C6A1F6}"/>
              </a:ext>
            </a:extLst>
          </p:cNvPr>
          <p:cNvSpPr/>
          <p:nvPr/>
        </p:nvSpPr>
        <p:spPr>
          <a:xfrm rot="16200000">
            <a:off x="854266" y="1796797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542C743E-629E-3C7A-CB2F-4CAA57074918}"/>
              </a:ext>
            </a:extLst>
          </p:cNvPr>
          <p:cNvSpPr/>
          <p:nvPr/>
        </p:nvSpPr>
        <p:spPr>
          <a:xfrm rot="16200000">
            <a:off x="875391" y="1802343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5186E98A-69E2-C68F-7047-A4E410DA0FAF}"/>
              </a:ext>
            </a:extLst>
          </p:cNvPr>
          <p:cNvSpPr/>
          <p:nvPr/>
        </p:nvSpPr>
        <p:spPr>
          <a:xfrm rot="16200000">
            <a:off x="879228" y="181953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0358E259-4E2B-AF66-E04E-6FF263611BA8}"/>
              </a:ext>
            </a:extLst>
          </p:cNvPr>
          <p:cNvSpPr/>
          <p:nvPr/>
        </p:nvSpPr>
        <p:spPr>
          <a:xfrm rot="16200000">
            <a:off x="865730" y="1833683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F568F8CD-8F2E-E345-21C2-A9A081E7912B}"/>
              </a:ext>
            </a:extLst>
          </p:cNvPr>
          <p:cNvSpPr/>
          <p:nvPr/>
        </p:nvSpPr>
        <p:spPr>
          <a:xfrm rot="16200000">
            <a:off x="869798" y="1853190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278BF81D-E734-D2CB-57E9-02C4D89EB98C}"/>
              </a:ext>
            </a:extLst>
          </p:cNvPr>
          <p:cNvSpPr/>
          <p:nvPr/>
        </p:nvSpPr>
        <p:spPr>
          <a:xfrm rot="16200000">
            <a:off x="883712" y="183816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C4EB9054-CCC0-260E-D6E5-6E2E346D9F2F}"/>
              </a:ext>
            </a:extLst>
          </p:cNvPr>
          <p:cNvSpPr/>
          <p:nvPr/>
        </p:nvSpPr>
        <p:spPr>
          <a:xfrm rot="16200000">
            <a:off x="898780" y="1825593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A29A8C89-DBFC-600B-297D-EB1693034293}"/>
              </a:ext>
            </a:extLst>
          </p:cNvPr>
          <p:cNvSpPr/>
          <p:nvPr/>
        </p:nvSpPr>
        <p:spPr>
          <a:xfrm rot="16200000">
            <a:off x="900722" y="1842697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FE9A9C94-9B8A-AC4A-E048-BFCB71E6D462}"/>
              </a:ext>
            </a:extLst>
          </p:cNvPr>
          <p:cNvSpPr/>
          <p:nvPr/>
        </p:nvSpPr>
        <p:spPr>
          <a:xfrm rot="16200000">
            <a:off x="886392" y="1856933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6CDD9278-F837-7A48-7D82-81EC2F75159A}"/>
              </a:ext>
            </a:extLst>
          </p:cNvPr>
          <p:cNvSpPr/>
          <p:nvPr/>
        </p:nvSpPr>
        <p:spPr>
          <a:xfrm rot="16200000">
            <a:off x="906823" y="186026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0430E208-D4DA-F6FF-E9DE-1BA9A4B7C8E6}"/>
              </a:ext>
            </a:extLst>
          </p:cNvPr>
          <p:cNvSpPr/>
          <p:nvPr/>
        </p:nvSpPr>
        <p:spPr>
          <a:xfrm rot="16200000">
            <a:off x="916299" y="1829293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540E775F-0DA9-F375-2BB3-E9CB9040BF10}"/>
              </a:ext>
            </a:extLst>
          </p:cNvPr>
          <p:cNvSpPr/>
          <p:nvPr/>
        </p:nvSpPr>
        <p:spPr>
          <a:xfrm rot="16200000">
            <a:off x="933818" y="1832850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2605DC5A-D98E-A706-EDC8-AD6E34F4C112}"/>
              </a:ext>
            </a:extLst>
          </p:cNvPr>
          <p:cNvSpPr/>
          <p:nvPr/>
        </p:nvSpPr>
        <p:spPr>
          <a:xfrm rot="16200000">
            <a:off x="920598" y="1848059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E82A4F64-6931-B154-BE19-9DBC18FE6517}"/>
              </a:ext>
            </a:extLst>
          </p:cNvPr>
          <p:cNvSpPr/>
          <p:nvPr/>
        </p:nvSpPr>
        <p:spPr>
          <a:xfrm rot="16200000">
            <a:off x="923372" y="1867102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903F6252-DAD7-A926-2853-95E0D1C7DD48}"/>
              </a:ext>
            </a:extLst>
          </p:cNvPr>
          <p:cNvSpPr/>
          <p:nvPr/>
        </p:nvSpPr>
        <p:spPr>
          <a:xfrm rot="16200000">
            <a:off x="937886" y="185027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62C3FFDF-27CC-7C35-8376-1729CA6D9887}"/>
              </a:ext>
            </a:extLst>
          </p:cNvPr>
          <p:cNvSpPr/>
          <p:nvPr/>
        </p:nvSpPr>
        <p:spPr>
          <a:xfrm rot="16200000">
            <a:off x="942278" y="1871079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82782FCE-B32A-0A61-2749-00FDE519DB4E}"/>
              </a:ext>
            </a:extLst>
          </p:cNvPr>
          <p:cNvSpPr/>
          <p:nvPr/>
        </p:nvSpPr>
        <p:spPr>
          <a:xfrm rot="16200000">
            <a:off x="957439" y="1856933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225CE1FC-5E0E-C330-BB34-88CA88E9F354}"/>
              </a:ext>
            </a:extLst>
          </p:cNvPr>
          <p:cNvSpPr/>
          <p:nvPr/>
        </p:nvSpPr>
        <p:spPr>
          <a:xfrm rot="16200000">
            <a:off x="950182" y="183645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FE7971BE-816D-2425-DE8F-6ABA74F72809}"/>
              </a:ext>
            </a:extLst>
          </p:cNvPr>
          <p:cNvSpPr/>
          <p:nvPr/>
        </p:nvSpPr>
        <p:spPr>
          <a:xfrm rot="16200000">
            <a:off x="909412" y="1809923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59A749A2-EAA5-277B-096D-9BFA5C5F97E0}"/>
              </a:ext>
            </a:extLst>
          </p:cNvPr>
          <p:cNvSpPr/>
          <p:nvPr/>
        </p:nvSpPr>
        <p:spPr>
          <a:xfrm rot="16200000">
            <a:off x="847795" y="1846996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7B4EFDF9-9182-A804-F901-F7633D8092EF}"/>
              </a:ext>
            </a:extLst>
          </p:cNvPr>
          <p:cNvSpPr/>
          <p:nvPr/>
        </p:nvSpPr>
        <p:spPr>
          <a:xfrm rot="16200000">
            <a:off x="829629" y="1824207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0E1587B2-E4AD-6E34-2FE1-409220F0D2AC}"/>
              </a:ext>
            </a:extLst>
          </p:cNvPr>
          <p:cNvSpPr/>
          <p:nvPr/>
        </p:nvSpPr>
        <p:spPr>
          <a:xfrm rot="16200000">
            <a:off x="894158" y="1802991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CE4B12FC-866F-4641-A6DE-A4F80C386254}"/>
              </a:ext>
            </a:extLst>
          </p:cNvPr>
          <p:cNvSpPr/>
          <p:nvPr/>
        </p:nvSpPr>
        <p:spPr>
          <a:xfrm rot="16200000">
            <a:off x="861246" y="1744887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8AF49D3D-827C-D196-8E8C-DEA4A0DCDFF3}"/>
              </a:ext>
            </a:extLst>
          </p:cNvPr>
          <p:cNvSpPr/>
          <p:nvPr/>
        </p:nvSpPr>
        <p:spPr>
          <a:xfrm rot="16200000">
            <a:off x="520991" y="244356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E311577F-3774-D0C9-3DA1-EBBA8083A647}"/>
              </a:ext>
            </a:extLst>
          </p:cNvPr>
          <p:cNvSpPr/>
          <p:nvPr/>
        </p:nvSpPr>
        <p:spPr>
          <a:xfrm rot="16200000">
            <a:off x="303738" y="262383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2C74C94C-A320-75FA-0B54-04B5A2016BC4}"/>
              </a:ext>
            </a:extLst>
          </p:cNvPr>
          <p:cNvSpPr/>
          <p:nvPr/>
        </p:nvSpPr>
        <p:spPr>
          <a:xfrm rot="16200000">
            <a:off x="118842" y="285033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B9DBA48A-E2A9-AA11-550D-907906DEB345}"/>
              </a:ext>
            </a:extLst>
          </p:cNvPr>
          <p:cNvSpPr/>
          <p:nvPr/>
        </p:nvSpPr>
        <p:spPr>
          <a:xfrm rot="16200000">
            <a:off x="132710" y="279486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F5DE4ECE-CB6D-C9A0-8D6F-20A999B989B2}"/>
              </a:ext>
            </a:extLst>
          </p:cNvPr>
          <p:cNvSpPr/>
          <p:nvPr/>
        </p:nvSpPr>
        <p:spPr>
          <a:xfrm rot="16200000">
            <a:off x="835037" y="2392996"/>
            <a:ext cx="18489" cy="147361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66C35968-3D36-728B-2F9F-835C8AC951A3}"/>
              </a:ext>
            </a:extLst>
          </p:cNvPr>
          <p:cNvSpPr/>
          <p:nvPr/>
        </p:nvSpPr>
        <p:spPr>
          <a:xfrm rot="16200000">
            <a:off x="883712" y="2280254"/>
            <a:ext cx="18489" cy="244710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AAC4A3E1-00E7-9C73-E8C6-8B050D5422AA}"/>
              </a:ext>
            </a:extLst>
          </p:cNvPr>
          <p:cNvSpPr/>
          <p:nvPr/>
        </p:nvSpPr>
        <p:spPr>
          <a:xfrm rot="16200000">
            <a:off x="916576" y="2183323"/>
            <a:ext cx="18489" cy="310440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79ECE6F6-36CF-6D53-CEB9-72E984967E6A}"/>
              </a:ext>
            </a:extLst>
          </p:cNvPr>
          <p:cNvSpPr/>
          <p:nvPr/>
        </p:nvSpPr>
        <p:spPr>
          <a:xfrm rot="16200000">
            <a:off x="940498" y="2095381"/>
            <a:ext cx="18489" cy="358283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9D277A48-AA81-9406-5980-2F11514B5029}"/>
              </a:ext>
            </a:extLst>
          </p:cNvPr>
          <p:cNvSpPr/>
          <p:nvPr/>
        </p:nvSpPr>
        <p:spPr>
          <a:xfrm rot="16200000">
            <a:off x="958062" y="2013749"/>
            <a:ext cx="18489" cy="393412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66A4923A-2948-4526-817D-9992F1CE3BC8}"/>
              </a:ext>
            </a:extLst>
          </p:cNvPr>
          <p:cNvSpPr/>
          <p:nvPr/>
        </p:nvSpPr>
        <p:spPr>
          <a:xfrm rot="16200000">
            <a:off x="970520" y="1937225"/>
            <a:ext cx="18489" cy="418328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7ECA33A1-E51D-E3B3-A2B9-D1FC3DF26F09}"/>
              </a:ext>
            </a:extLst>
          </p:cNvPr>
          <p:cNvSpPr/>
          <p:nvPr/>
        </p:nvSpPr>
        <p:spPr>
          <a:xfrm rot="16200000">
            <a:off x="978563" y="1865162"/>
            <a:ext cx="18489" cy="434414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35A75BE0-E277-32BD-6D9B-3F42081ACBEE}"/>
              </a:ext>
            </a:extLst>
          </p:cNvPr>
          <p:cNvSpPr/>
          <p:nvPr/>
        </p:nvSpPr>
        <p:spPr>
          <a:xfrm rot="16200000">
            <a:off x="982607" y="1797052"/>
            <a:ext cx="18489" cy="442502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7778E682-5569-6190-43AA-A8E6AF67D29A}"/>
              </a:ext>
            </a:extLst>
          </p:cNvPr>
          <p:cNvSpPr/>
          <p:nvPr/>
        </p:nvSpPr>
        <p:spPr>
          <a:xfrm rot="16200000">
            <a:off x="726480" y="2020913"/>
            <a:ext cx="813867" cy="688739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5DE007AE-4333-1880-DE70-7B7B975BB522}"/>
              </a:ext>
            </a:extLst>
          </p:cNvPr>
          <p:cNvSpPr/>
          <p:nvPr/>
        </p:nvSpPr>
        <p:spPr>
          <a:xfrm rot="16200000">
            <a:off x="201954" y="1759356"/>
            <a:ext cx="182769" cy="215035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5E7C0D7E-1915-A98B-B6D8-32695CEDED62}"/>
              </a:ext>
            </a:extLst>
          </p:cNvPr>
          <p:cNvSpPr/>
          <p:nvPr/>
        </p:nvSpPr>
        <p:spPr>
          <a:xfrm rot="16200000">
            <a:off x="355416" y="1834331"/>
            <a:ext cx="108303" cy="139643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95DAEB21-D76A-72E1-1C36-32CAB80DA679}"/>
              </a:ext>
            </a:extLst>
          </p:cNvPr>
          <p:cNvSpPr/>
          <p:nvPr/>
        </p:nvSpPr>
        <p:spPr>
          <a:xfrm rot="16200000">
            <a:off x="429306" y="1829639"/>
            <a:ext cx="115467" cy="141862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41ABBDD5-B73D-83B3-4C10-2C1BA5912373}"/>
              </a:ext>
            </a:extLst>
          </p:cNvPr>
          <p:cNvSpPr/>
          <p:nvPr/>
        </p:nvSpPr>
        <p:spPr>
          <a:xfrm rot="16200000">
            <a:off x="490646" y="1807775"/>
            <a:ext cx="139180" cy="161877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53044E98-36C1-FB37-B099-DDD8D1CE5FE9}"/>
              </a:ext>
            </a:extLst>
          </p:cNvPr>
          <p:cNvSpPr/>
          <p:nvPr/>
        </p:nvSpPr>
        <p:spPr>
          <a:xfrm rot="16200000">
            <a:off x="538326" y="1776874"/>
            <a:ext cx="171260" cy="191599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C790AC45-4A8B-BD90-0372-B2737A8E040B}"/>
              </a:ext>
            </a:extLst>
          </p:cNvPr>
          <p:cNvSpPr/>
          <p:nvPr/>
        </p:nvSpPr>
        <p:spPr>
          <a:xfrm rot="16200000">
            <a:off x="565945" y="1748932"/>
            <a:ext cx="179857" cy="173988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CA4E4EC3-9FB4-0374-6497-B5B8C3F39384}"/>
              </a:ext>
            </a:extLst>
          </p:cNvPr>
          <p:cNvSpPr/>
          <p:nvPr/>
        </p:nvSpPr>
        <p:spPr>
          <a:xfrm rot="16200000">
            <a:off x="596198" y="1700604"/>
            <a:ext cx="151615" cy="141723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296B2F99-1FB9-89F0-BCFC-9EB4080688A2}"/>
              </a:ext>
            </a:extLst>
          </p:cNvPr>
          <p:cNvSpPr/>
          <p:nvPr/>
        </p:nvSpPr>
        <p:spPr>
          <a:xfrm rot="16200000">
            <a:off x="616167" y="1641991"/>
            <a:ext cx="133912" cy="119489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C98A7C95-9BD5-E091-9E0E-963E23A641B2}"/>
              </a:ext>
            </a:extLst>
          </p:cNvPr>
          <p:cNvSpPr/>
          <p:nvPr/>
        </p:nvSpPr>
        <p:spPr>
          <a:xfrm rot="16200000">
            <a:off x="619472" y="1562094"/>
            <a:ext cx="132987" cy="113804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D570D6B2-84A3-D772-E69F-940C34EBA84C}"/>
              </a:ext>
            </a:extLst>
          </p:cNvPr>
          <p:cNvSpPr/>
          <p:nvPr/>
        </p:nvSpPr>
        <p:spPr>
          <a:xfrm rot="16200000">
            <a:off x="541515" y="1405510"/>
            <a:ext cx="208701" cy="194003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E634075B-ABBE-70B2-166D-901AE74CEAC1}"/>
              </a:ext>
            </a:extLst>
          </p:cNvPr>
          <p:cNvGrpSpPr/>
          <p:nvPr/>
        </p:nvGrpSpPr>
        <p:grpSpPr>
          <a:xfrm>
            <a:off x="109551" y="1329380"/>
            <a:ext cx="522331" cy="522470"/>
            <a:chOff x="109551" y="432771"/>
            <a:chExt cx="522331" cy="522470"/>
          </a:xfrm>
        </p:grpSpPr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56936E4-D931-1B7D-A524-ABB4605E3799}"/>
                </a:ext>
              </a:extLst>
            </p:cNvPr>
            <p:cNvSpPr/>
            <p:nvPr/>
          </p:nvSpPr>
          <p:spPr>
            <a:xfrm rot="16200000">
              <a:off x="109482" y="432840"/>
              <a:ext cx="522470" cy="522331"/>
            </a:xfrm>
            <a:custGeom>
              <a:avLst/>
              <a:gdLst>
                <a:gd name="connsiteX0" fmla="*/ 921544 w 1076610"/>
                <a:gd name="connsiteY0" fmla="*/ 160782 h 1076324"/>
                <a:gd name="connsiteX1" fmla="*/ 745236 w 1076610"/>
                <a:gd name="connsiteY1" fmla="*/ 41434 h 1076324"/>
                <a:gd name="connsiteX2" fmla="*/ 538067 w 1076610"/>
                <a:gd name="connsiteY2" fmla="*/ 0 h 1076324"/>
                <a:gd name="connsiteX3" fmla="*/ 315087 w 1076610"/>
                <a:gd name="connsiteY3" fmla="*/ 48387 h 1076324"/>
                <a:gd name="connsiteX4" fmla="*/ 157353 w 1076610"/>
                <a:gd name="connsiteY4" fmla="*/ 157829 h 1076324"/>
                <a:gd name="connsiteX5" fmla="*/ 157258 w 1076610"/>
                <a:gd name="connsiteY5" fmla="*/ 157829 h 1076324"/>
                <a:gd name="connsiteX6" fmla="*/ 41338 w 1076610"/>
                <a:gd name="connsiteY6" fmla="*/ 330898 h 1076324"/>
                <a:gd name="connsiteX7" fmla="*/ 3810 w 1076610"/>
                <a:gd name="connsiteY7" fmla="*/ 474155 h 1076324"/>
                <a:gd name="connsiteX8" fmla="*/ 0 w 1076610"/>
                <a:gd name="connsiteY8" fmla="*/ 535305 h 1076324"/>
                <a:gd name="connsiteX9" fmla="*/ 0 w 1076610"/>
                <a:gd name="connsiteY9" fmla="*/ 538067 h 1076324"/>
                <a:gd name="connsiteX10" fmla="*/ 4763 w 1076610"/>
                <a:gd name="connsiteY10" fmla="*/ 608457 h 1076324"/>
                <a:gd name="connsiteX11" fmla="*/ 8382 w 1076610"/>
                <a:gd name="connsiteY11" fmla="*/ 631508 h 1076324"/>
                <a:gd name="connsiteX12" fmla="*/ 18764 w 1076610"/>
                <a:gd name="connsiteY12" fmla="*/ 677989 h 1076324"/>
                <a:gd name="connsiteX13" fmla="*/ 48959 w 1076610"/>
                <a:gd name="connsiteY13" fmla="*/ 761810 h 1076324"/>
                <a:gd name="connsiteX14" fmla="*/ 67723 w 1076610"/>
                <a:gd name="connsiteY14" fmla="*/ 798957 h 1076324"/>
                <a:gd name="connsiteX15" fmla="*/ 69342 w 1076610"/>
                <a:gd name="connsiteY15" fmla="*/ 802005 h 1076324"/>
                <a:gd name="connsiteX16" fmla="*/ 109252 w 1076610"/>
                <a:gd name="connsiteY16" fmla="*/ 862489 h 1076324"/>
                <a:gd name="connsiteX17" fmla="*/ 133826 w 1076610"/>
                <a:gd name="connsiteY17" fmla="*/ 892683 h 1076324"/>
                <a:gd name="connsiteX18" fmla="*/ 188119 w 1076610"/>
                <a:gd name="connsiteY18" fmla="*/ 946404 h 1076324"/>
                <a:gd name="connsiteX19" fmla="*/ 218408 w 1076610"/>
                <a:gd name="connsiteY19" fmla="*/ 970502 h 1076324"/>
                <a:gd name="connsiteX20" fmla="*/ 285179 w 1076610"/>
                <a:gd name="connsiteY20" fmla="*/ 1012888 h 1076324"/>
                <a:gd name="connsiteX21" fmla="*/ 322136 w 1076610"/>
                <a:gd name="connsiteY21" fmla="*/ 1030796 h 1076324"/>
                <a:gd name="connsiteX22" fmla="*/ 402527 w 1076610"/>
                <a:gd name="connsiteY22" fmla="*/ 1058704 h 1076324"/>
                <a:gd name="connsiteX23" fmla="*/ 447675 w 1076610"/>
                <a:gd name="connsiteY23" fmla="*/ 1068515 h 1076324"/>
                <a:gd name="connsiteX24" fmla="*/ 451961 w 1076610"/>
                <a:gd name="connsiteY24" fmla="*/ 1069372 h 1076324"/>
                <a:gd name="connsiteX25" fmla="*/ 538353 w 1076610"/>
                <a:gd name="connsiteY25" fmla="*/ 1076325 h 1076324"/>
                <a:gd name="connsiteX26" fmla="*/ 557213 w 1076610"/>
                <a:gd name="connsiteY26" fmla="*/ 1075849 h 1076324"/>
                <a:gd name="connsiteX27" fmla="*/ 617125 w 1076610"/>
                <a:gd name="connsiteY27" fmla="*/ 1070515 h 1076324"/>
                <a:gd name="connsiteX28" fmla="*/ 648557 w 1076610"/>
                <a:gd name="connsiteY28" fmla="*/ 1064990 h 1076324"/>
                <a:gd name="connsiteX29" fmla="*/ 769715 w 1076610"/>
                <a:gd name="connsiteY29" fmla="*/ 1023937 h 1076324"/>
                <a:gd name="connsiteX30" fmla="*/ 931545 w 1076610"/>
                <a:gd name="connsiteY30" fmla="*/ 905161 h 1076324"/>
                <a:gd name="connsiteX31" fmla="*/ 1007364 w 1076610"/>
                <a:gd name="connsiteY31" fmla="*/ 802005 h 1076324"/>
                <a:gd name="connsiteX32" fmla="*/ 1071848 w 1076610"/>
                <a:gd name="connsiteY32" fmla="*/ 608552 h 1076324"/>
                <a:gd name="connsiteX33" fmla="*/ 1076611 w 1076610"/>
                <a:gd name="connsiteY33" fmla="*/ 538162 h 1076324"/>
                <a:gd name="connsiteX34" fmla="*/ 921925 w 1076610"/>
                <a:gd name="connsiteY34" fmla="*/ 160687 h 1076324"/>
                <a:gd name="connsiteX35" fmla="*/ 845534 w 1076610"/>
                <a:gd name="connsiteY35" fmla="*/ 786479 h 1076324"/>
                <a:gd name="connsiteX36" fmla="*/ 685514 w 1076610"/>
                <a:gd name="connsiteY36" fmla="*/ 904970 h 1076324"/>
                <a:gd name="connsiteX37" fmla="*/ 579977 w 1076610"/>
                <a:gd name="connsiteY37" fmla="*/ 931259 h 1076324"/>
                <a:gd name="connsiteX38" fmla="*/ 538163 w 1076610"/>
                <a:gd name="connsiteY38" fmla="*/ 933545 h 1076324"/>
                <a:gd name="connsiteX39" fmla="*/ 524637 w 1076610"/>
                <a:gd name="connsiteY39" fmla="*/ 933260 h 1076324"/>
                <a:gd name="connsiteX40" fmla="*/ 430339 w 1076610"/>
                <a:gd name="connsiteY40" fmla="*/ 918496 h 1076324"/>
                <a:gd name="connsiteX41" fmla="*/ 407384 w 1076610"/>
                <a:gd name="connsiteY41" fmla="*/ 911352 h 1076324"/>
                <a:gd name="connsiteX42" fmla="*/ 390525 w 1076610"/>
                <a:gd name="connsiteY42" fmla="*/ 904780 h 1076324"/>
                <a:gd name="connsiteX43" fmla="*/ 230600 w 1076610"/>
                <a:gd name="connsiteY43" fmla="*/ 786575 h 1076324"/>
                <a:gd name="connsiteX44" fmla="*/ 173069 w 1076610"/>
                <a:gd name="connsiteY44" fmla="*/ 689991 h 1076324"/>
                <a:gd name="connsiteX45" fmla="*/ 161163 w 1076610"/>
                <a:gd name="connsiteY45" fmla="*/ 657416 h 1076324"/>
                <a:gd name="connsiteX46" fmla="*/ 143065 w 1076610"/>
                <a:gd name="connsiteY46" fmla="*/ 549593 h 1076324"/>
                <a:gd name="connsiteX47" fmla="*/ 142780 w 1076610"/>
                <a:gd name="connsiteY47" fmla="*/ 538258 h 1076324"/>
                <a:gd name="connsiteX48" fmla="*/ 143161 w 1076610"/>
                <a:gd name="connsiteY48" fmla="*/ 524256 h 1076324"/>
                <a:gd name="connsiteX49" fmla="*/ 145732 w 1076610"/>
                <a:gd name="connsiteY49" fmla="*/ 491871 h 1076324"/>
                <a:gd name="connsiteX50" fmla="*/ 212503 w 1076610"/>
                <a:gd name="connsiteY50" fmla="*/ 314135 h 1076324"/>
                <a:gd name="connsiteX51" fmla="*/ 441770 w 1076610"/>
                <a:gd name="connsiteY51" fmla="*/ 154876 h 1076324"/>
                <a:gd name="connsiteX52" fmla="*/ 538067 w 1076610"/>
                <a:gd name="connsiteY52" fmla="*/ 142970 h 1076324"/>
                <a:gd name="connsiteX53" fmla="*/ 631984 w 1076610"/>
                <a:gd name="connsiteY53" fmla="*/ 154305 h 1076324"/>
                <a:gd name="connsiteX54" fmla="*/ 859155 w 1076610"/>
                <a:gd name="connsiteY54" fmla="*/ 307943 h 1076324"/>
                <a:gd name="connsiteX55" fmla="*/ 932974 w 1076610"/>
                <a:gd name="connsiteY55" fmla="*/ 524256 h 1076324"/>
                <a:gd name="connsiteX56" fmla="*/ 933355 w 1076610"/>
                <a:gd name="connsiteY56" fmla="*/ 538258 h 1076324"/>
                <a:gd name="connsiteX57" fmla="*/ 845534 w 1076610"/>
                <a:gd name="connsiteY57" fmla="*/ 786575 h 107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076610" h="1076324">
                  <a:moveTo>
                    <a:pt x="921544" y="160782"/>
                  </a:moveTo>
                  <a:cubicBezTo>
                    <a:pt x="871633" y="110109"/>
                    <a:pt x="811911" y="69247"/>
                    <a:pt x="745236" y="41434"/>
                  </a:cubicBezTo>
                  <a:cubicBezTo>
                    <a:pt x="681419" y="14764"/>
                    <a:pt x="611505" y="0"/>
                    <a:pt x="538067" y="0"/>
                  </a:cubicBezTo>
                  <a:cubicBezTo>
                    <a:pt x="458534" y="0"/>
                    <a:pt x="383000" y="17431"/>
                    <a:pt x="315087" y="48387"/>
                  </a:cubicBezTo>
                  <a:cubicBezTo>
                    <a:pt x="256032" y="75343"/>
                    <a:pt x="202692" y="112490"/>
                    <a:pt x="157353" y="157829"/>
                  </a:cubicBezTo>
                  <a:lnTo>
                    <a:pt x="157258" y="157829"/>
                  </a:lnTo>
                  <a:cubicBezTo>
                    <a:pt x="108109" y="207169"/>
                    <a:pt x="68580" y="265843"/>
                    <a:pt x="41338" y="330898"/>
                  </a:cubicBezTo>
                  <a:cubicBezTo>
                    <a:pt x="22574" y="375857"/>
                    <a:pt x="9811" y="423958"/>
                    <a:pt x="3810" y="474155"/>
                  </a:cubicBezTo>
                  <a:cubicBezTo>
                    <a:pt x="1429" y="494252"/>
                    <a:pt x="95" y="514636"/>
                    <a:pt x="0" y="535305"/>
                  </a:cubicBezTo>
                  <a:cubicBezTo>
                    <a:pt x="0" y="536258"/>
                    <a:pt x="0" y="537210"/>
                    <a:pt x="0" y="538067"/>
                  </a:cubicBezTo>
                  <a:cubicBezTo>
                    <a:pt x="0" y="561975"/>
                    <a:pt x="1714" y="585407"/>
                    <a:pt x="4763" y="608457"/>
                  </a:cubicBezTo>
                  <a:cubicBezTo>
                    <a:pt x="5810" y="616172"/>
                    <a:pt x="7048" y="623887"/>
                    <a:pt x="8382" y="631508"/>
                  </a:cubicBezTo>
                  <a:cubicBezTo>
                    <a:pt x="11144" y="647224"/>
                    <a:pt x="14669" y="662750"/>
                    <a:pt x="18764" y="677989"/>
                  </a:cubicBezTo>
                  <a:cubicBezTo>
                    <a:pt x="26575" y="706946"/>
                    <a:pt x="36671" y="734949"/>
                    <a:pt x="48959" y="761810"/>
                  </a:cubicBezTo>
                  <a:cubicBezTo>
                    <a:pt x="54769" y="774478"/>
                    <a:pt x="60960" y="786860"/>
                    <a:pt x="67723" y="798957"/>
                  </a:cubicBezTo>
                  <a:cubicBezTo>
                    <a:pt x="68294" y="799910"/>
                    <a:pt x="68771" y="800957"/>
                    <a:pt x="69342" y="802005"/>
                  </a:cubicBezTo>
                  <a:cubicBezTo>
                    <a:pt x="81248" y="823151"/>
                    <a:pt x="94679" y="843248"/>
                    <a:pt x="109252" y="862489"/>
                  </a:cubicBezTo>
                  <a:cubicBezTo>
                    <a:pt x="117062" y="872871"/>
                    <a:pt x="125254" y="882872"/>
                    <a:pt x="133826" y="892683"/>
                  </a:cubicBezTo>
                  <a:cubicBezTo>
                    <a:pt x="150590" y="911828"/>
                    <a:pt x="168783" y="929831"/>
                    <a:pt x="188119" y="946404"/>
                  </a:cubicBezTo>
                  <a:cubicBezTo>
                    <a:pt x="197929" y="954786"/>
                    <a:pt x="208026" y="962787"/>
                    <a:pt x="218408" y="970502"/>
                  </a:cubicBezTo>
                  <a:cubicBezTo>
                    <a:pt x="239554" y="986219"/>
                    <a:pt x="261842" y="1000411"/>
                    <a:pt x="285179" y="1012888"/>
                  </a:cubicBezTo>
                  <a:cubicBezTo>
                    <a:pt x="297180" y="1019366"/>
                    <a:pt x="309563" y="1025271"/>
                    <a:pt x="322136" y="1030796"/>
                  </a:cubicBezTo>
                  <a:cubicBezTo>
                    <a:pt x="347948" y="1042130"/>
                    <a:pt x="374713" y="1051465"/>
                    <a:pt x="402527" y="1058704"/>
                  </a:cubicBezTo>
                  <a:cubicBezTo>
                    <a:pt x="417386" y="1062609"/>
                    <a:pt x="432340" y="1065943"/>
                    <a:pt x="447675" y="1068515"/>
                  </a:cubicBezTo>
                  <a:cubicBezTo>
                    <a:pt x="449104" y="1068800"/>
                    <a:pt x="450532" y="1069086"/>
                    <a:pt x="451961" y="1069372"/>
                  </a:cubicBezTo>
                  <a:cubicBezTo>
                    <a:pt x="480155" y="1073944"/>
                    <a:pt x="508921" y="1076325"/>
                    <a:pt x="538353" y="1076325"/>
                  </a:cubicBezTo>
                  <a:cubicBezTo>
                    <a:pt x="544639" y="1076325"/>
                    <a:pt x="550926" y="1076039"/>
                    <a:pt x="557213" y="1075849"/>
                  </a:cubicBezTo>
                  <a:cubicBezTo>
                    <a:pt x="577501" y="1075182"/>
                    <a:pt x="597503" y="1073372"/>
                    <a:pt x="617125" y="1070515"/>
                  </a:cubicBezTo>
                  <a:cubicBezTo>
                    <a:pt x="627697" y="1068991"/>
                    <a:pt x="638270" y="1067181"/>
                    <a:pt x="648557" y="1064990"/>
                  </a:cubicBezTo>
                  <a:cubicBezTo>
                    <a:pt x="691039" y="1056132"/>
                    <a:pt x="731520" y="1042130"/>
                    <a:pt x="769715" y="1023937"/>
                  </a:cubicBezTo>
                  <a:cubicBezTo>
                    <a:pt x="830961" y="994696"/>
                    <a:pt x="885730" y="954214"/>
                    <a:pt x="931545" y="905161"/>
                  </a:cubicBezTo>
                  <a:cubicBezTo>
                    <a:pt x="960692" y="874014"/>
                    <a:pt x="986219" y="839438"/>
                    <a:pt x="1007364" y="802005"/>
                  </a:cubicBezTo>
                  <a:cubicBezTo>
                    <a:pt x="1040416" y="743426"/>
                    <a:pt x="1062704" y="678085"/>
                    <a:pt x="1071848" y="608552"/>
                  </a:cubicBezTo>
                  <a:cubicBezTo>
                    <a:pt x="1074896" y="585502"/>
                    <a:pt x="1076611" y="562070"/>
                    <a:pt x="1076611" y="538162"/>
                  </a:cubicBezTo>
                  <a:cubicBezTo>
                    <a:pt x="1076611" y="391097"/>
                    <a:pt x="1017556" y="257842"/>
                    <a:pt x="921925" y="160687"/>
                  </a:cubicBezTo>
                  <a:close/>
                  <a:moveTo>
                    <a:pt x="845534" y="786479"/>
                  </a:moveTo>
                  <a:cubicBezTo>
                    <a:pt x="803434" y="838486"/>
                    <a:pt x="748474" y="879539"/>
                    <a:pt x="685514" y="904970"/>
                  </a:cubicBezTo>
                  <a:cubicBezTo>
                    <a:pt x="652272" y="918305"/>
                    <a:pt x="616839" y="927259"/>
                    <a:pt x="579977" y="931259"/>
                  </a:cubicBezTo>
                  <a:cubicBezTo>
                    <a:pt x="566261" y="932688"/>
                    <a:pt x="552260" y="933545"/>
                    <a:pt x="538163" y="933545"/>
                  </a:cubicBezTo>
                  <a:cubicBezTo>
                    <a:pt x="533686" y="933545"/>
                    <a:pt x="529114" y="933450"/>
                    <a:pt x="524637" y="933260"/>
                  </a:cubicBezTo>
                  <a:cubicBezTo>
                    <a:pt x="492062" y="932117"/>
                    <a:pt x="460534" y="927068"/>
                    <a:pt x="430339" y="918496"/>
                  </a:cubicBezTo>
                  <a:cubicBezTo>
                    <a:pt x="422624" y="916305"/>
                    <a:pt x="414909" y="913924"/>
                    <a:pt x="407384" y="911352"/>
                  </a:cubicBezTo>
                  <a:cubicBezTo>
                    <a:pt x="401669" y="909352"/>
                    <a:pt x="396049" y="906971"/>
                    <a:pt x="390525" y="904780"/>
                  </a:cubicBezTo>
                  <a:cubicBezTo>
                    <a:pt x="327565" y="879443"/>
                    <a:pt x="272605" y="838581"/>
                    <a:pt x="230600" y="786575"/>
                  </a:cubicBezTo>
                  <a:cubicBezTo>
                    <a:pt x="207073" y="757523"/>
                    <a:pt x="187643" y="725043"/>
                    <a:pt x="173069" y="689991"/>
                  </a:cubicBezTo>
                  <a:cubicBezTo>
                    <a:pt x="168593" y="679323"/>
                    <a:pt x="164687" y="668464"/>
                    <a:pt x="161163" y="657416"/>
                  </a:cubicBezTo>
                  <a:cubicBezTo>
                    <a:pt x="150304" y="623221"/>
                    <a:pt x="144113" y="587026"/>
                    <a:pt x="143065" y="549593"/>
                  </a:cubicBezTo>
                  <a:cubicBezTo>
                    <a:pt x="142970" y="545783"/>
                    <a:pt x="142780" y="542068"/>
                    <a:pt x="142780" y="538258"/>
                  </a:cubicBezTo>
                  <a:cubicBezTo>
                    <a:pt x="142780" y="533591"/>
                    <a:pt x="142970" y="528923"/>
                    <a:pt x="143161" y="524256"/>
                  </a:cubicBezTo>
                  <a:cubicBezTo>
                    <a:pt x="143542" y="513302"/>
                    <a:pt x="144494" y="502539"/>
                    <a:pt x="145732" y="491871"/>
                  </a:cubicBezTo>
                  <a:cubicBezTo>
                    <a:pt x="153353" y="426434"/>
                    <a:pt x="176879" y="365760"/>
                    <a:pt x="212503" y="314135"/>
                  </a:cubicBezTo>
                  <a:cubicBezTo>
                    <a:pt x="266319" y="236220"/>
                    <a:pt x="347281" y="178498"/>
                    <a:pt x="441770" y="154876"/>
                  </a:cubicBezTo>
                  <a:cubicBezTo>
                    <a:pt x="472630" y="147161"/>
                    <a:pt x="504825" y="142970"/>
                    <a:pt x="538067" y="142970"/>
                  </a:cubicBezTo>
                  <a:cubicBezTo>
                    <a:pt x="571310" y="142970"/>
                    <a:pt x="601885" y="146971"/>
                    <a:pt x="631984" y="154305"/>
                  </a:cubicBezTo>
                  <a:cubicBezTo>
                    <a:pt x="724948" y="176974"/>
                    <a:pt x="804958" y="232505"/>
                    <a:pt x="859155" y="307943"/>
                  </a:cubicBezTo>
                  <a:cubicBezTo>
                    <a:pt x="903256" y="369284"/>
                    <a:pt x="930116" y="443674"/>
                    <a:pt x="932974" y="524256"/>
                  </a:cubicBezTo>
                  <a:cubicBezTo>
                    <a:pt x="933164" y="528923"/>
                    <a:pt x="933355" y="533591"/>
                    <a:pt x="933355" y="538258"/>
                  </a:cubicBezTo>
                  <a:cubicBezTo>
                    <a:pt x="933355" y="632365"/>
                    <a:pt x="900398" y="718661"/>
                    <a:pt x="845534" y="786575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57BAAE0E-19B7-5F17-B8D8-BB5628E6D705}"/>
                </a:ext>
              </a:extLst>
            </p:cNvPr>
            <p:cNvSpPr/>
            <p:nvPr/>
          </p:nvSpPr>
          <p:spPr>
            <a:xfrm rot="16200000">
              <a:off x="173711" y="507700"/>
              <a:ext cx="383336" cy="372890"/>
            </a:xfrm>
            <a:custGeom>
              <a:avLst/>
              <a:gdLst>
                <a:gd name="connsiteX0" fmla="*/ 647414 w 789908"/>
                <a:gd name="connsiteY0" fmla="*/ 528638 h 768381"/>
                <a:gd name="connsiteX1" fmla="*/ 789909 w 789908"/>
                <a:gd name="connsiteY1" fmla="*/ 381286 h 768381"/>
                <a:gd name="connsiteX2" fmla="*/ 716090 w 789908"/>
                <a:gd name="connsiteY2" fmla="*/ 164973 h 768381"/>
                <a:gd name="connsiteX3" fmla="*/ 633032 w 789908"/>
                <a:gd name="connsiteY3" fmla="*/ 190500 h 768381"/>
                <a:gd name="connsiteX4" fmla="*/ 485394 w 789908"/>
                <a:gd name="connsiteY4" fmla="*/ 42863 h 768381"/>
                <a:gd name="connsiteX5" fmla="*/ 488823 w 789908"/>
                <a:gd name="connsiteY5" fmla="*/ 11335 h 768381"/>
                <a:gd name="connsiteX6" fmla="*/ 394907 w 789908"/>
                <a:gd name="connsiteY6" fmla="*/ 0 h 768381"/>
                <a:gd name="connsiteX7" fmla="*/ 298609 w 789908"/>
                <a:gd name="connsiteY7" fmla="*/ 11906 h 768381"/>
                <a:gd name="connsiteX8" fmla="*/ 304419 w 789908"/>
                <a:gd name="connsiteY8" fmla="*/ 52388 h 768381"/>
                <a:gd name="connsiteX9" fmla="*/ 156782 w 789908"/>
                <a:gd name="connsiteY9" fmla="*/ 200025 h 768381"/>
                <a:gd name="connsiteX10" fmla="*/ 69342 w 789908"/>
                <a:gd name="connsiteY10" fmla="*/ 171164 h 768381"/>
                <a:gd name="connsiteX11" fmla="*/ 0 w 789908"/>
                <a:gd name="connsiteY11" fmla="*/ 381286 h 768381"/>
                <a:gd name="connsiteX12" fmla="*/ 142494 w 789908"/>
                <a:gd name="connsiteY12" fmla="*/ 528638 h 768381"/>
                <a:gd name="connsiteX13" fmla="*/ 87440 w 789908"/>
                <a:gd name="connsiteY13" fmla="*/ 643604 h 768381"/>
                <a:gd name="connsiteX14" fmla="*/ 264224 w 789908"/>
                <a:gd name="connsiteY14" fmla="*/ 768382 h 768381"/>
                <a:gd name="connsiteX15" fmla="*/ 404432 w 789908"/>
                <a:gd name="connsiteY15" fmla="*/ 666750 h 768381"/>
                <a:gd name="connsiteX16" fmla="*/ 542354 w 789908"/>
                <a:gd name="connsiteY16" fmla="*/ 762000 h 768381"/>
                <a:gd name="connsiteX17" fmla="*/ 702374 w 789908"/>
                <a:gd name="connsiteY17" fmla="*/ 643509 h 768381"/>
                <a:gd name="connsiteX18" fmla="*/ 647319 w 789908"/>
                <a:gd name="connsiteY18" fmla="*/ 528542 h 768381"/>
                <a:gd name="connsiteX19" fmla="*/ 556451 w 789908"/>
                <a:gd name="connsiteY19" fmla="*/ 367951 h 768381"/>
                <a:gd name="connsiteX20" fmla="*/ 510731 w 789908"/>
                <a:gd name="connsiteY20" fmla="*/ 526161 h 768381"/>
                <a:gd name="connsiteX21" fmla="*/ 483394 w 789908"/>
                <a:gd name="connsiteY21" fmla="*/ 547402 h 768381"/>
                <a:gd name="connsiteX22" fmla="*/ 318802 w 789908"/>
                <a:gd name="connsiteY22" fmla="*/ 552736 h 768381"/>
                <a:gd name="connsiteX23" fmla="*/ 290132 w 789908"/>
                <a:gd name="connsiteY23" fmla="*/ 533305 h 768381"/>
                <a:gd name="connsiteX24" fmla="*/ 234220 w 789908"/>
                <a:gd name="connsiteY24" fmla="*/ 378428 h 768381"/>
                <a:gd name="connsiteX25" fmla="*/ 243840 w 789908"/>
                <a:gd name="connsiteY25" fmla="*/ 345186 h 768381"/>
                <a:gd name="connsiteX26" fmla="*/ 373856 w 789908"/>
                <a:gd name="connsiteY26" fmla="*/ 244126 h 768381"/>
                <a:gd name="connsiteX27" fmla="*/ 408432 w 789908"/>
                <a:gd name="connsiteY27" fmla="*/ 242983 h 768381"/>
                <a:gd name="connsiteX28" fmla="*/ 544735 w 789908"/>
                <a:gd name="connsiteY28" fmla="*/ 335375 h 768381"/>
                <a:gd name="connsiteX29" fmla="*/ 556451 w 789908"/>
                <a:gd name="connsiteY29" fmla="*/ 367951 h 76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89908" h="768381">
                  <a:moveTo>
                    <a:pt x="647414" y="528638"/>
                  </a:moveTo>
                  <a:cubicBezTo>
                    <a:pt x="647414" y="448818"/>
                    <a:pt x="710756" y="383953"/>
                    <a:pt x="789909" y="381286"/>
                  </a:cubicBezTo>
                  <a:cubicBezTo>
                    <a:pt x="787051" y="300704"/>
                    <a:pt x="760190" y="226314"/>
                    <a:pt x="716090" y="164973"/>
                  </a:cubicBezTo>
                  <a:cubicBezTo>
                    <a:pt x="692468" y="181070"/>
                    <a:pt x="663893" y="190500"/>
                    <a:pt x="633032" y="190500"/>
                  </a:cubicBezTo>
                  <a:cubicBezTo>
                    <a:pt x="551498" y="190500"/>
                    <a:pt x="485394" y="124397"/>
                    <a:pt x="485394" y="42863"/>
                  </a:cubicBezTo>
                  <a:cubicBezTo>
                    <a:pt x="485394" y="32004"/>
                    <a:pt x="486633" y="21527"/>
                    <a:pt x="488823" y="11335"/>
                  </a:cubicBezTo>
                  <a:cubicBezTo>
                    <a:pt x="458724" y="4001"/>
                    <a:pt x="427292" y="0"/>
                    <a:pt x="394907" y="0"/>
                  </a:cubicBezTo>
                  <a:cubicBezTo>
                    <a:pt x="362521" y="0"/>
                    <a:pt x="329470" y="4191"/>
                    <a:pt x="298609" y="11906"/>
                  </a:cubicBezTo>
                  <a:cubicBezTo>
                    <a:pt x="302324" y="24765"/>
                    <a:pt x="304419" y="38386"/>
                    <a:pt x="304419" y="52388"/>
                  </a:cubicBezTo>
                  <a:cubicBezTo>
                    <a:pt x="304419" y="133922"/>
                    <a:pt x="238316" y="200025"/>
                    <a:pt x="156782" y="200025"/>
                  </a:cubicBezTo>
                  <a:cubicBezTo>
                    <a:pt x="124016" y="200025"/>
                    <a:pt x="93821" y="189262"/>
                    <a:pt x="69342" y="171164"/>
                  </a:cubicBezTo>
                  <a:cubicBezTo>
                    <a:pt x="27908" y="231267"/>
                    <a:pt x="2667" y="303371"/>
                    <a:pt x="0" y="381286"/>
                  </a:cubicBezTo>
                  <a:cubicBezTo>
                    <a:pt x="79153" y="384048"/>
                    <a:pt x="142494" y="448818"/>
                    <a:pt x="142494" y="528638"/>
                  </a:cubicBezTo>
                  <a:cubicBezTo>
                    <a:pt x="142494" y="575120"/>
                    <a:pt x="120968" y="616553"/>
                    <a:pt x="87440" y="643604"/>
                  </a:cubicBezTo>
                  <a:cubicBezTo>
                    <a:pt x="133160" y="700183"/>
                    <a:pt x="194215" y="743807"/>
                    <a:pt x="264224" y="768382"/>
                  </a:cubicBezTo>
                  <a:cubicBezTo>
                    <a:pt x="283559" y="709422"/>
                    <a:pt x="338995" y="666750"/>
                    <a:pt x="404432" y="666750"/>
                  </a:cubicBezTo>
                  <a:cubicBezTo>
                    <a:pt x="469868" y="666750"/>
                    <a:pt x="521208" y="706374"/>
                    <a:pt x="542354" y="762000"/>
                  </a:cubicBezTo>
                  <a:cubicBezTo>
                    <a:pt x="605409" y="736664"/>
                    <a:pt x="660368" y="695516"/>
                    <a:pt x="702374" y="643509"/>
                  </a:cubicBezTo>
                  <a:cubicBezTo>
                    <a:pt x="668846" y="616458"/>
                    <a:pt x="647319" y="575024"/>
                    <a:pt x="647319" y="528542"/>
                  </a:cubicBezTo>
                  <a:close/>
                  <a:moveTo>
                    <a:pt x="556451" y="367951"/>
                  </a:moveTo>
                  <a:lnTo>
                    <a:pt x="510731" y="526161"/>
                  </a:lnTo>
                  <a:cubicBezTo>
                    <a:pt x="507206" y="538448"/>
                    <a:pt x="496158" y="547021"/>
                    <a:pt x="483394" y="547402"/>
                  </a:cubicBezTo>
                  <a:lnTo>
                    <a:pt x="318802" y="552736"/>
                  </a:lnTo>
                  <a:cubicBezTo>
                    <a:pt x="306038" y="553117"/>
                    <a:pt x="294513" y="545306"/>
                    <a:pt x="290132" y="533305"/>
                  </a:cubicBezTo>
                  <a:lnTo>
                    <a:pt x="234220" y="378428"/>
                  </a:lnTo>
                  <a:cubicBezTo>
                    <a:pt x="229838" y="366427"/>
                    <a:pt x="233744" y="352996"/>
                    <a:pt x="243840" y="345186"/>
                  </a:cubicBezTo>
                  <a:lnTo>
                    <a:pt x="373856" y="244126"/>
                  </a:lnTo>
                  <a:cubicBezTo>
                    <a:pt x="383953" y="236315"/>
                    <a:pt x="397859" y="235839"/>
                    <a:pt x="408432" y="242983"/>
                  </a:cubicBezTo>
                  <a:lnTo>
                    <a:pt x="544735" y="335375"/>
                  </a:lnTo>
                  <a:cubicBezTo>
                    <a:pt x="555308" y="342519"/>
                    <a:pt x="560070" y="355664"/>
                    <a:pt x="556451" y="367951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320DF136-B05A-8DAF-A431-86F27A427406}"/>
              </a:ext>
            </a:extLst>
          </p:cNvPr>
          <p:cNvSpPr/>
          <p:nvPr/>
        </p:nvSpPr>
        <p:spPr>
          <a:xfrm rot="16200000">
            <a:off x="66494" y="1281883"/>
            <a:ext cx="104605" cy="104652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E3503B96-B18F-E9F5-A5EB-90479591701B}"/>
              </a:ext>
            </a:extLst>
          </p:cNvPr>
          <p:cNvSpPr/>
          <p:nvPr/>
        </p:nvSpPr>
        <p:spPr>
          <a:xfrm rot="16200000">
            <a:off x="775223" y="1625398"/>
            <a:ext cx="295834" cy="295834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678D8046-0B70-F8D5-0D43-ACC1B5127996}"/>
              </a:ext>
            </a:extLst>
          </p:cNvPr>
          <p:cNvSpPr/>
          <p:nvPr/>
        </p:nvSpPr>
        <p:spPr>
          <a:xfrm rot="16200000">
            <a:off x="881538" y="1731712"/>
            <a:ext cx="83204" cy="83204"/>
          </a:xfrm>
          <a:custGeom>
            <a:avLst/>
            <a:gdLst>
              <a:gd name="connsiteX0" fmla="*/ 171450 w 171450"/>
              <a:gd name="connsiteY0" fmla="*/ 85725 h 171450"/>
              <a:gd name="connsiteX1" fmla="*/ 85725 w 171450"/>
              <a:gd name="connsiteY1" fmla="*/ 171450 h 171450"/>
              <a:gd name="connsiteX2" fmla="*/ 0 w 171450"/>
              <a:gd name="connsiteY2" fmla="*/ 85725 h 171450"/>
              <a:gd name="connsiteX3" fmla="*/ 85725 w 171450"/>
              <a:gd name="connsiteY3" fmla="*/ 0 h 171450"/>
              <a:gd name="connsiteX4" fmla="*/ 171450 w 171450"/>
              <a:gd name="connsiteY4" fmla="*/ 857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450" y="85725"/>
                </a:moveTo>
                <a:cubicBezTo>
                  <a:pt x="171450" y="133070"/>
                  <a:pt x="133069" y="171450"/>
                  <a:pt x="85725" y="171450"/>
                </a:cubicBezTo>
                <a:cubicBezTo>
                  <a:pt x="38380" y="171450"/>
                  <a:pt x="0" y="133070"/>
                  <a:pt x="0" y="85725"/>
                </a:cubicBezTo>
                <a:cubicBezTo>
                  <a:pt x="0" y="38380"/>
                  <a:pt x="38380" y="0"/>
                  <a:pt x="85725" y="0"/>
                </a:cubicBezTo>
                <a:cubicBezTo>
                  <a:pt x="133069" y="0"/>
                  <a:pt x="171450" y="38380"/>
                  <a:pt x="171450" y="8572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DFB244E8-447B-C135-F419-A00953F1B61C}"/>
              </a:ext>
            </a:extLst>
          </p:cNvPr>
          <p:cNvSpPr/>
          <p:nvPr/>
        </p:nvSpPr>
        <p:spPr>
          <a:xfrm rot="16200000">
            <a:off x="775131" y="1620867"/>
            <a:ext cx="304016" cy="303831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71BCA488-A720-D1E7-3EF3-080109A5352D}"/>
              </a:ext>
            </a:extLst>
          </p:cNvPr>
          <p:cNvSpPr/>
          <p:nvPr/>
        </p:nvSpPr>
        <p:spPr>
          <a:xfrm rot="16200000">
            <a:off x="972" y="1218441"/>
            <a:ext cx="742081" cy="742081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B4354306-175C-ADB3-A810-48B0D9942FC6}"/>
              </a:ext>
            </a:extLst>
          </p:cNvPr>
          <p:cNvSpPr/>
          <p:nvPr/>
        </p:nvSpPr>
        <p:spPr>
          <a:xfrm rot="16200000">
            <a:off x="737690" y="1590037"/>
            <a:ext cx="373351" cy="367620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E9A149D6-9E3C-E539-AF8B-0248F4AF2237}"/>
              </a:ext>
            </a:extLst>
          </p:cNvPr>
          <p:cNvSpPr/>
          <p:nvPr/>
        </p:nvSpPr>
        <p:spPr>
          <a:xfrm rot="16200000">
            <a:off x="-274063" y="2254046"/>
            <a:ext cx="1358987" cy="767319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54184BB0-2EAA-0D5F-B18B-77A91B12D45F}"/>
              </a:ext>
            </a:extLst>
          </p:cNvPr>
          <p:cNvSpPr/>
          <p:nvPr/>
        </p:nvSpPr>
        <p:spPr>
          <a:xfrm rot="16200000">
            <a:off x="2634839" y="1877286"/>
            <a:ext cx="173338" cy="173416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1BE8B8A6-5096-AD6F-94D3-B7F46C19F485}"/>
              </a:ext>
            </a:extLst>
          </p:cNvPr>
          <p:cNvSpPr txBox="1"/>
          <p:nvPr/>
        </p:nvSpPr>
        <p:spPr>
          <a:xfrm>
            <a:off x="2916819" y="1726464"/>
            <a:ext cx="7394995" cy="1153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project offers an in-depth comprehensive examination of FIFA World Cup history, spanning tournaments from 1930 to 2014, utilizing the POWER BI tool. </a:t>
            </a:r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D53DDBBC-FFA6-8F62-6D25-0A853369862E}"/>
              </a:ext>
            </a:extLst>
          </p:cNvPr>
          <p:cNvSpPr/>
          <p:nvPr/>
        </p:nvSpPr>
        <p:spPr>
          <a:xfrm rot="16200000">
            <a:off x="2634839" y="3159996"/>
            <a:ext cx="173338" cy="173416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55AE8730-6AF3-52E0-FAED-378CC6D278C4}"/>
              </a:ext>
            </a:extLst>
          </p:cNvPr>
          <p:cNvSpPr txBox="1"/>
          <p:nvPr/>
        </p:nvSpPr>
        <p:spPr>
          <a:xfrm>
            <a:off x="2916819" y="3003478"/>
            <a:ext cx="7974958" cy="1161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analysis is systematically divided into three major sections for thorough insights. Each section provides unique perspectives and detailed visualizations to enhance understanding of the tournament's evolution..</a:t>
            </a:r>
            <a:endParaRPr lang="en-IN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C5E0EB9C-0E23-F856-FB37-319525D77420}"/>
              </a:ext>
            </a:extLst>
          </p:cNvPr>
          <p:cNvGrpSpPr/>
          <p:nvPr/>
        </p:nvGrpSpPr>
        <p:grpSpPr>
          <a:xfrm>
            <a:off x="1880926" y="749913"/>
            <a:ext cx="4553078" cy="595062"/>
            <a:chOff x="2634800" y="900138"/>
            <a:chExt cx="3225546" cy="595062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D971017A-F8CD-F43E-6266-FE6D14C39E7E}"/>
                </a:ext>
              </a:extLst>
            </p:cNvPr>
            <p:cNvSpPr/>
            <p:nvPr/>
          </p:nvSpPr>
          <p:spPr>
            <a:xfrm>
              <a:off x="2827118" y="900138"/>
              <a:ext cx="2837210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PROJECT OVERVIEW</a:t>
              </a:r>
              <a:endParaRPr lang="en-IN" sz="2800" b="1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81" name="Isosceles Triangle 180">
              <a:extLst>
                <a:ext uri="{FF2B5EF4-FFF2-40B4-BE49-F238E27FC236}">
                  <a16:creationId xmlns:a16="http://schemas.microsoft.com/office/drawing/2014/main" id="{4ADCB90F-C66A-7D2E-AF09-ED3A949F6740}"/>
                </a:ext>
              </a:extLst>
            </p:cNvPr>
            <p:cNvSpPr/>
            <p:nvPr/>
          </p:nvSpPr>
          <p:spPr>
            <a:xfrm rot="5400000" flipH="1">
              <a:off x="5593209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5" name="Isosceles Triangle 184">
              <a:extLst>
                <a:ext uri="{FF2B5EF4-FFF2-40B4-BE49-F238E27FC236}">
                  <a16:creationId xmlns:a16="http://schemas.microsoft.com/office/drawing/2014/main" id="{E684544D-1440-F5EC-94B1-DA40A2C1F52C}"/>
                </a:ext>
              </a:extLst>
            </p:cNvPr>
            <p:cNvSpPr/>
            <p:nvPr/>
          </p:nvSpPr>
          <p:spPr>
            <a:xfrm rot="16200000">
              <a:off x="2563682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4" name="Rectangle 203">
            <a:extLst>
              <a:ext uri="{FF2B5EF4-FFF2-40B4-BE49-F238E27FC236}">
                <a16:creationId xmlns:a16="http://schemas.microsoft.com/office/drawing/2014/main" id="{445E28CF-7B52-5243-E744-3407090A1655}"/>
              </a:ext>
            </a:extLst>
          </p:cNvPr>
          <p:cNvSpPr/>
          <p:nvPr/>
        </p:nvSpPr>
        <p:spPr>
          <a:xfrm rot="18900000">
            <a:off x="11885271" y="5371365"/>
            <a:ext cx="613458" cy="613458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B4689850-CC9C-178C-4218-ECBA6722CC0F}"/>
              </a:ext>
            </a:extLst>
          </p:cNvPr>
          <p:cNvSpPr/>
          <p:nvPr/>
        </p:nvSpPr>
        <p:spPr>
          <a:xfrm rot="18900000">
            <a:off x="10905223" y="5510806"/>
            <a:ext cx="334577" cy="334577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B7880509-31DE-DBE4-0F04-7DDC42281BDC}"/>
              </a:ext>
            </a:extLst>
          </p:cNvPr>
          <p:cNvSpPr/>
          <p:nvPr/>
        </p:nvSpPr>
        <p:spPr>
          <a:xfrm rot="18900000">
            <a:off x="10060823" y="5578629"/>
            <a:ext cx="198930" cy="198930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0" name="Arrow: Pentagon 199">
            <a:extLst>
              <a:ext uri="{FF2B5EF4-FFF2-40B4-BE49-F238E27FC236}">
                <a16:creationId xmlns:a16="http://schemas.microsoft.com/office/drawing/2014/main" id="{F7066A35-AF14-4146-ADD5-E7F82C7FE536}"/>
              </a:ext>
            </a:extLst>
          </p:cNvPr>
          <p:cNvSpPr/>
          <p:nvPr/>
        </p:nvSpPr>
        <p:spPr>
          <a:xfrm>
            <a:off x="3333596" y="4490832"/>
            <a:ext cx="2947619" cy="461665"/>
          </a:xfrm>
          <a:prstGeom prst="homePlate">
            <a:avLst>
              <a:gd name="adj" fmla="val 0"/>
            </a:avLst>
          </a:prstGeom>
          <a:solidFill>
            <a:srgbClr val="C00000">
              <a:alpha val="32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Bell MT" panose="02020503060305020303" pitchFamily="18" charset="0"/>
                <a:ea typeface="Segoe UI Black" panose="020B0A02040204020203" pitchFamily="34" charset="0"/>
              </a:rPr>
              <a:t> World Cup </a:t>
            </a:r>
            <a:r>
              <a:rPr lang="en-US" sz="2400" b="1" dirty="0">
                <a:solidFill>
                  <a:schemeClr val="bg1"/>
                </a:solidFill>
                <a:latin typeface="Bell MT" panose="02020503060305020303" pitchFamily="18" charset="0"/>
                <a:ea typeface="Segoe UI Black" panose="020B0A02040204020203" pitchFamily="34" charset="0"/>
              </a:rPr>
              <a:t>Stats</a:t>
            </a:r>
            <a:endParaRPr lang="en-IN" sz="2400" b="1" dirty="0">
              <a:solidFill>
                <a:schemeClr val="bg1"/>
              </a:solidFill>
              <a:latin typeface="Bell MT" panose="02020503060305020303" pitchFamily="18" charset="0"/>
              <a:ea typeface="Segoe UI Black" panose="020B0A02040204020203" pitchFamily="34" charset="0"/>
            </a:endParaRPr>
          </a:p>
        </p:txBody>
      </p:sp>
      <p:sp>
        <p:nvSpPr>
          <p:cNvPr id="201" name="Arrow: Pentagon 200">
            <a:extLst>
              <a:ext uri="{FF2B5EF4-FFF2-40B4-BE49-F238E27FC236}">
                <a16:creationId xmlns:a16="http://schemas.microsoft.com/office/drawing/2014/main" id="{24849E02-38FA-44D4-B094-DD134D2BC459}"/>
              </a:ext>
            </a:extLst>
          </p:cNvPr>
          <p:cNvSpPr/>
          <p:nvPr/>
        </p:nvSpPr>
        <p:spPr>
          <a:xfrm>
            <a:off x="6868029" y="4490832"/>
            <a:ext cx="2947619" cy="461665"/>
          </a:xfrm>
          <a:prstGeom prst="homePlate">
            <a:avLst>
              <a:gd name="adj" fmla="val 0"/>
            </a:avLst>
          </a:prstGeom>
          <a:solidFill>
            <a:srgbClr val="C00000">
              <a:alpha val="32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Bell MT" panose="02020503060305020303" pitchFamily="18" charset="0"/>
                <a:ea typeface="Segoe UI Black" panose="020B0A02040204020203" pitchFamily="34" charset="0"/>
              </a:rPr>
              <a:t> Matches Stat</a:t>
            </a:r>
            <a:r>
              <a:rPr lang="en-US" sz="2400" b="1" dirty="0">
                <a:solidFill>
                  <a:schemeClr val="bg1"/>
                </a:solidFill>
                <a:latin typeface="Bell MT" panose="02020503060305020303" pitchFamily="18" charset="0"/>
                <a:ea typeface="Segoe UI Black" panose="020B0A02040204020203" pitchFamily="34" charset="0"/>
              </a:rPr>
              <a:t>s</a:t>
            </a:r>
            <a:endParaRPr lang="en-IN" sz="2400" b="1" dirty="0">
              <a:solidFill>
                <a:schemeClr val="bg1"/>
              </a:solidFill>
              <a:latin typeface="Bell MT" panose="02020503060305020303" pitchFamily="18" charset="0"/>
              <a:ea typeface="Segoe UI Black" panose="020B0A02040204020203" pitchFamily="34" charset="0"/>
            </a:endParaRPr>
          </a:p>
        </p:txBody>
      </p:sp>
      <p:sp>
        <p:nvSpPr>
          <p:cNvPr id="202" name="Arrow: Pentagon 201">
            <a:extLst>
              <a:ext uri="{FF2B5EF4-FFF2-40B4-BE49-F238E27FC236}">
                <a16:creationId xmlns:a16="http://schemas.microsoft.com/office/drawing/2014/main" id="{531F9CE1-2079-40FF-8F49-9F827056A718}"/>
              </a:ext>
            </a:extLst>
          </p:cNvPr>
          <p:cNvSpPr/>
          <p:nvPr/>
        </p:nvSpPr>
        <p:spPr>
          <a:xfrm>
            <a:off x="4929634" y="5244313"/>
            <a:ext cx="2947619" cy="461665"/>
          </a:xfrm>
          <a:prstGeom prst="homePlate">
            <a:avLst>
              <a:gd name="adj" fmla="val 0"/>
            </a:avLst>
          </a:prstGeom>
          <a:solidFill>
            <a:srgbClr val="C00000">
              <a:alpha val="32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Bell MT" panose="02020503060305020303" pitchFamily="18" charset="0"/>
                <a:ea typeface="Segoe UI Black" panose="020B0A02040204020203" pitchFamily="34" charset="0"/>
              </a:rPr>
              <a:t> Player Stats</a:t>
            </a:r>
            <a:endParaRPr lang="en-IN" sz="2400" b="1" dirty="0">
              <a:solidFill>
                <a:schemeClr val="bg1"/>
              </a:solidFill>
              <a:latin typeface="Bell MT" panose="02020503060305020303" pitchFamily="18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24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2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250" tmFilter="0, 0; .2, .5; .8, .5; 1, 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625" autoRev="1" fill="hold"/>
                                        <p:tgtEl>
                                          <p:spTgt spid="1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  <p:bldP spid="169" grpId="0" animBg="1"/>
      <p:bldP spid="170" grpId="0"/>
      <p:bldP spid="171" grpId="0" animBg="1"/>
      <p:bldP spid="172" grpId="0"/>
      <p:bldP spid="204" grpId="0" animBg="1"/>
      <p:bldP spid="205" grpId="0" animBg="1"/>
      <p:bldP spid="20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 166">
            <a:extLst>
              <a:ext uri="{FF2B5EF4-FFF2-40B4-BE49-F238E27FC236}">
                <a16:creationId xmlns:a16="http://schemas.microsoft.com/office/drawing/2014/main" id="{91FAD838-4956-160C-08C0-D1924B3A6B72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001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229A52E4-7E40-23BB-8A24-6A88336D82EB}"/>
              </a:ext>
            </a:extLst>
          </p:cNvPr>
          <p:cNvSpPr/>
          <p:nvPr/>
        </p:nvSpPr>
        <p:spPr>
          <a:xfrm rot="2700000" flipH="1">
            <a:off x="-324435" y="5371365"/>
            <a:ext cx="613458" cy="613458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8AC921EA-327E-C56A-6E22-DD82D653DFBE}"/>
              </a:ext>
            </a:extLst>
          </p:cNvPr>
          <p:cNvSpPr/>
          <p:nvPr/>
        </p:nvSpPr>
        <p:spPr>
          <a:xfrm rot="2700000" flipH="1">
            <a:off x="934494" y="5510806"/>
            <a:ext cx="334577" cy="334577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3DD1DC9-C0F0-4129-5FC8-38B55D66E045}"/>
              </a:ext>
            </a:extLst>
          </p:cNvPr>
          <p:cNvSpPr/>
          <p:nvPr/>
        </p:nvSpPr>
        <p:spPr>
          <a:xfrm rot="2700000" flipH="1">
            <a:off x="1914541" y="5578629"/>
            <a:ext cx="198930" cy="198930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DDEF7BD7-195A-475F-A165-19E1DCC22959}"/>
              </a:ext>
            </a:extLst>
          </p:cNvPr>
          <p:cNvGrpSpPr/>
          <p:nvPr/>
        </p:nvGrpSpPr>
        <p:grpSpPr>
          <a:xfrm>
            <a:off x="1668321" y="2617980"/>
            <a:ext cx="2711489" cy="1086056"/>
            <a:chOff x="1668321" y="2617980"/>
            <a:chExt cx="2711489" cy="1086056"/>
          </a:xfrm>
          <a:solidFill>
            <a:schemeClr val="bg1"/>
          </a:solidFill>
        </p:grpSpPr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AEDD7363-DA2B-41AE-924E-F110FEADCE76}"/>
                </a:ext>
              </a:extLst>
            </p:cNvPr>
            <p:cNvSpPr/>
            <p:nvPr/>
          </p:nvSpPr>
          <p:spPr>
            <a:xfrm>
              <a:off x="1668321" y="2617980"/>
              <a:ext cx="2711489" cy="1086056"/>
            </a:xfrm>
            <a:custGeom>
              <a:avLst/>
              <a:gdLst>
                <a:gd name="connsiteX0" fmla="*/ 0 w 2711489"/>
                <a:gd name="connsiteY0" fmla="*/ 0 h 1485020"/>
                <a:gd name="connsiteX1" fmla="*/ 1068880 w 2711489"/>
                <a:gd name="connsiteY1" fmla="*/ 0 h 1485020"/>
                <a:gd name="connsiteX2" fmla="*/ 1355744 w 2711489"/>
                <a:gd name="connsiteY2" fmla="*/ 286946 h 1485020"/>
                <a:gd name="connsiteX3" fmla="*/ 1642609 w 2711489"/>
                <a:gd name="connsiteY3" fmla="*/ 0 h 1485020"/>
                <a:gd name="connsiteX4" fmla="*/ 2711489 w 2711489"/>
                <a:gd name="connsiteY4" fmla="*/ 0 h 1485020"/>
                <a:gd name="connsiteX5" fmla="*/ 2711489 w 2711489"/>
                <a:gd name="connsiteY5" fmla="*/ 1485020 h 1485020"/>
                <a:gd name="connsiteX6" fmla="*/ 0 w 2711489"/>
                <a:gd name="connsiteY6" fmla="*/ 1485020 h 1485020"/>
                <a:gd name="connsiteX7" fmla="*/ 0 w 2711489"/>
                <a:gd name="connsiteY7" fmla="*/ 0 h 148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11489" h="1485020">
                  <a:moveTo>
                    <a:pt x="0" y="0"/>
                  </a:moveTo>
                  <a:lnTo>
                    <a:pt x="1068880" y="0"/>
                  </a:lnTo>
                  <a:lnTo>
                    <a:pt x="1355744" y="286946"/>
                  </a:lnTo>
                  <a:lnTo>
                    <a:pt x="1642609" y="0"/>
                  </a:lnTo>
                  <a:lnTo>
                    <a:pt x="2711489" y="0"/>
                  </a:lnTo>
                  <a:lnTo>
                    <a:pt x="2711489" y="1485020"/>
                  </a:lnTo>
                  <a:lnTo>
                    <a:pt x="0" y="148502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>
                <a:solidFill>
                  <a:srgbClr val="9D0C35"/>
                </a:solidFill>
              </a:endParaRP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C34AC926-0F8C-40AE-80DC-F310BF2CA654}"/>
                </a:ext>
              </a:extLst>
            </p:cNvPr>
            <p:cNvSpPr txBox="1"/>
            <p:nvPr/>
          </p:nvSpPr>
          <p:spPr>
            <a:xfrm>
              <a:off x="2029072" y="3196516"/>
              <a:ext cx="198998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/>
              <a:r>
                <a:rPr lang="en-IN" dirty="0">
                  <a:solidFill>
                    <a:srgbClr val="9D0C35"/>
                  </a:solidFill>
                  <a:latin typeface="Overpass" pitchFamily="2" charset="0"/>
                </a:rPr>
                <a:t>20</a:t>
              </a: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ADB205A2-5F38-433E-971C-D70F2FA28D3A}"/>
                </a:ext>
              </a:extLst>
            </p:cNvPr>
            <p:cNvSpPr txBox="1"/>
            <p:nvPr/>
          </p:nvSpPr>
          <p:spPr>
            <a:xfrm>
              <a:off x="1874164" y="2828152"/>
              <a:ext cx="2299802" cy="47320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/>
              <a:r>
                <a:rPr lang="en-IN" sz="1800" dirty="0">
                  <a:solidFill>
                    <a:srgbClr val="9D0C35"/>
                  </a:solidFill>
                  <a:latin typeface="Overpass SemiBold" pitchFamily="2" charset="0"/>
                </a:rPr>
                <a:t>Total World cups</a:t>
              </a:r>
            </a:p>
          </p:txBody>
        </p:sp>
      </p:grp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A63B5962-AFEE-4405-92DB-13F6BD2511D2}"/>
              </a:ext>
            </a:extLst>
          </p:cNvPr>
          <p:cNvGrpSpPr/>
          <p:nvPr/>
        </p:nvGrpSpPr>
        <p:grpSpPr>
          <a:xfrm>
            <a:off x="7812190" y="2617980"/>
            <a:ext cx="2711489" cy="1086056"/>
            <a:chOff x="7812190" y="2617980"/>
            <a:chExt cx="2711489" cy="1086056"/>
          </a:xfrm>
          <a:solidFill>
            <a:schemeClr val="bg1"/>
          </a:solidFill>
        </p:grpSpPr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6BB7AFB0-1E5F-416B-8FC8-C1C9DCF1FE35}"/>
                </a:ext>
              </a:extLst>
            </p:cNvPr>
            <p:cNvSpPr/>
            <p:nvPr/>
          </p:nvSpPr>
          <p:spPr>
            <a:xfrm>
              <a:off x="7812190" y="2617980"/>
              <a:ext cx="2711489" cy="1086056"/>
            </a:xfrm>
            <a:custGeom>
              <a:avLst/>
              <a:gdLst>
                <a:gd name="connsiteX0" fmla="*/ 0 w 2711489"/>
                <a:gd name="connsiteY0" fmla="*/ 0 h 1485020"/>
                <a:gd name="connsiteX1" fmla="*/ 1068880 w 2711489"/>
                <a:gd name="connsiteY1" fmla="*/ 0 h 1485020"/>
                <a:gd name="connsiteX2" fmla="*/ 1355744 w 2711489"/>
                <a:gd name="connsiteY2" fmla="*/ 286946 h 1485020"/>
                <a:gd name="connsiteX3" fmla="*/ 1642609 w 2711489"/>
                <a:gd name="connsiteY3" fmla="*/ 0 h 1485020"/>
                <a:gd name="connsiteX4" fmla="*/ 2711489 w 2711489"/>
                <a:gd name="connsiteY4" fmla="*/ 0 h 1485020"/>
                <a:gd name="connsiteX5" fmla="*/ 2711489 w 2711489"/>
                <a:gd name="connsiteY5" fmla="*/ 1485020 h 1485020"/>
                <a:gd name="connsiteX6" fmla="*/ 0 w 2711489"/>
                <a:gd name="connsiteY6" fmla="*/ 1485020 h 1485020"/>
                <a:gd name="connsiteX7" fmla="*/ 0 w 2711489"/>
                <a:gd name="connsiteY7" fmla="*/ 0 h 148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11489" h="1485020">
                  <a:moveTo>
                    <a:pt x="0" y="0"/>
                  </a:moveTo>
                  <a:lnTo>
                    <a:pt x="1068880" y="0"/>
                  </a:lnTo>
                  <a:lnTo>
                    <a:pt x="1355744" y="286946"/>
                  </a:lnTo>
                  <a:lnTo>
                    <a:pt x="1642609" y="0"/>
                  </a:lnTo>
                  <a:lnTo>
                    <a:pt x="2711489" y="0"/>
                  </a:lnTo>
                  <a:lnTo>
                    <a:pt x="2711489" y="1485020"/>
                  </a:lnTo>
                  <a:lnTo>
                    <a:pt x="0" y="148502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>
                <a:solidFill>
                  <a:srgbClr val="9D0C35"/>
                </a:solidFill>
              </a:endParaRPr>
            </a:p>
          </p:txBody>
        </p:sp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B9797F31-C6AC-4D8B-9A76-EAA5A3DF99BE}"/>
                </a:ext>
              </a:extLst>
            </p:cNvPr>
            <p:cNvSpPr txBox="1"/>
            <p:nvPr/>
          </p:nvSpPr>
          <p:spPr>
            <a:xfrm>
              <a:off x="8172941" y="3196516"/>
              <a:ext cx="198998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/>
              <a:r>
                <a:rPr lang="en-IN" dirty="0">
                  <a:solidFill>
                    <a:srgbClr val="9D0C35"/>
                  </a:solidFill>
                  <a:latin typeface="Overpass" pitchFamily="2" charset="0"/>
                </a:rPr>
                <a:t>2379</a:t>
              </a:r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BAB445F5-C7CF-4E65-A7EF-D8390C368CA7}"/>
                </a:ext>
              </a:extLst>
            </p:cNvPr>
            <p:cNvSpPr txBox="1"/>
            <p:nvPr/>
          </p:nvSpPr>
          <p:spPr>
            <a:xfrm>
              <a:off x="8033154" y="2828152"/>
              <a:ext cx="2284681" cy="47320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150000"/>
                </a:lnSpc>
                <a:defRPr>
                  <a:solidFill>
                    <a:schemeClr val="bg1"/>
                  </a:solidFill>
                  <a:latin typeface="Overpass SemiBold" pitchFamily="2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IN" dirty="0">
                  <a:solidFill>
                    <a:srgbClr val="9D0C35"/>
                  </a:solidFill>
                </a:rPr>
                <a:t>Total Goals Scored</a:t>
              </a: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B747807E-DE50-40B0-AA04-3DB2A1B6D303}"/>
              </a:ext>
            </a:extLst>
          </p:cNvPr>
          <p:cNvGrpSpPr/>
          <p:nvPr/>
        </p:nvGrpSpPr>
        <p:grpSpPr>
          <a:xfrm>
            <a:off x="2726097" y="1894278"/>
            <a:ext cx="595936" cy="585647"/>
            <a:chOff x="2175954" y="718677"/>
            <a:chExt cx="1460177" cy="1434966"/>
          </a:xfrm>
          <a:solidFill>
            <a:schemeClr val="bg1"/>
          </a:solidFill>
        </p:grpSpPr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46B92634-F4A7-4055-B648-8653658F8711}"/>
                </a:ext>
              </a:extLst>
            </p:cNvPr>
            <p:cNvSpPr/>
            <p:nvPr/>
          </p:nvSpPr>
          <p:spPr>
            <a:xfrm>
              <a:off x="2175954" y="718677"/>
              <a:ext cx="904238" cy="1434966"/>
            </a:xfrm>
            <a:custGeom>
              <a:avLst/>
              <a:gdLst>
                <a:gd name="connsiteX0" fmla="*/ 748360 w 904238"/>
                <a:gd name="connsiteY0" fmla="*/ 1136507 h 1434966"/>
                <a:gd name="connsiteX1" fmla="*/ 711303 w 904238"/>
                <a:gd name="connsiteY1" fmla="*/ 1081725 h 1434966"/>
                <a:gd name="connsiteX2" fmla="*/ 707122 w 904238"/>
                <a:gd name="connsiteY2" fmla="*/ 1072791 h 1434966"/>
                <a:gd name="connsiteX3" fmla="*/ 683466 w 904238"/>
                <a:gd name="connsiteY3" fmla="*/ 1064358 h 1434966"/>
                <a:gd name="connsiteX4" fmla="*/ 668242 w 904238"/>
                <a:gd name="connsiteY4" fmla="*/ 1084155 h 1434966"/>
                <a:gd name="connsiteX5" fmla="*/ 695115 w 904238"/>
                <a:gd name="connsiteY5" fmla="*/ 1148085 h 1434966"/>
                <a:gd name="connsiteX6" fmla="*/ 766656 w 904238"/>
                <a:gd name="connsiteY6" fmla="*/ 1217446 h 1434966"/>
                <a:gd name="connsiteX7" fmla="*/ 811897 w 904238"/>
                <a:gd name="connsiteY7" fmla="*/ 1302567 h 1434966"/>
                <a:gd name="connsiteX8" fmla="*/ 751362 w 904238"/>
                <a:gd name="connsiteY8" fmla="*/ 1286450 h 1434966"/>
                <a:gd name="connsiteX9" fmla="*/ 572366 w 904238"/>
                <a:gd name="connsiteY9" fmla="*/ 1154410 h 1434966"/>
                <a:gd name="connsiteX10" fmla="*/ 310072 w 904238"/>
                <a:gd name="connsiteY10" fmla="*/ 892330 h 1434966"/>
                <a:gd name="connsiteX11" fmla="*/ 297136 w 904238"/>
                <a:gd name="connsiteY11" fmla="*/ 881288 h 1434966"/>
                <a:gd name="connsiteX12" fmla="*/ 271192 w 904238"/>
                <a:gd name="connsiteY12" fmla="*/ 885040 h 1434966"/>
                <a:gd name="connsiteX13" fmla="*/ 268440 w 904238"/>
                <a:gd name="connsiteY13" fmla="*/ 911127 h 1434966"/>
                <a:gd name="connsiteX14" fmla="*/ 277660 w 904238"/>
                <a:gd name="connsiteY14" fmla="*/ 921918 h 1434966"/>
                <a:gd name="connsiteX15" fmla="*/ 544064 w 904238"/>
                <a:gd name="connsiteY15" fmla="*/ 1187929 h 1434966"/>
                <a:gd name="connsiteX16" fmla="*/ 791242 w 904238"/>
                <a:gd name="connsiteY16" fmla="*/ 1346306 h 1434966"/>
                <a:gd name="connsiteX17" fmla="*/ 716699 w 904238"/>
                <a:gd name="connsiteY17" fmla="*/ 1372500 h 1434966"/>
                <a:gd name="connsiteX18" fmla="*/ 671459 w 904238"/>
                <a:gd name="connsiteY18" fmla="*/ 1355704 h 1434966"/>
                <a:gd name="connsiteX19" fmla="*/ 531163 w 904238"/>
                <a:gd name="connsiteY19" fmla="*/ 1256754 h 1434966"/>
                <a:gd name="connsiteX20" fmla="*/ 242783 w 904238"/>
                <a:gd name="connsiteY20" fmla="*/ 970375 h 1434966"/>
                <a:gd name="connsiteX21" fmla="*/ 62072 w 904238"/>
                <a:gd name="connsiteY21" fmla="*/ 790092 h 1434966"/>
                <a:gd name="connsiteX22" fmla="*/ 61535 w 904238"/>
                <a:gd name="connsiteY22" fmla="*/ 771546 h 1434966"/>
                <a:gd name="connsiteX23" fmla="*/ 85728 w 904238"/>
                <a:gd name="connsiteY23" fmla="*/ 747425 h 1434966"/>
                <a:gd name="connsiteX24" fmla="*/ 103274 w 904238"/>
                <a:gd name="connsiteY24" fmla="*/ 747353 h 1434966"/>
                <a:gd name="connsiteX25" fmla="*/ 215053 w 904238"/>
                <a:gd name="connsiteY25" fmla="*/ 859418 h 1434966"/>
                <a:gd name="connsiteX26" fmla="*/ 254039 w 904238"/>
                <a:gd name="connsiteY26" fmla="*/ 868209 h 1434966"/>
                <a:gd name="connsiteX27" fmla="*/ 245963 w 904238"/>
                <a:gd name="connsiteY27" fmla="*/ 828186 h 1434966"/>
                <a:gd name="connsiteX28" fmla="*/ 125787 w 904238"/>
                <a:gd name="connsiteY28" fmla="*/ 708474 h 1434966"/>
                <a:gd name="connsiteX29" fmla="*/ 152874 w 904238"/>
                <a:gd name="connsiteY29" fmla="*/ 684067 h 1434966"/>
                <a:gd name="connsiteX30" fmla="*/ 273622 w 904238"/>
                <a:gd name="connsiteY30" fmla="*/ 603413 h 1434966"/>
                <a:gd name="connsiteX31" fmla="*/ 290024 w 904238"/>
                <a:gd name="connsiteY31" fmla="*/ 608309 h 1434966"/>
                <a:gd name="connsiteX32" fmla="*/ 383221 w 904238"/>
                <a:gd name="connsiteY32" fmla="*/ 753571 h 1434966"/>
                <a:gd name="connsiteX33" fmla="*/ 484172 w 904238"/>
                <a:gd name="connsiteY33" fmla="*/ 798740 h 1434966"/>
                <a:gd name="connsiteX34" fmla="*/ 559430 w 904238"/>
                <a:gd name="connsiteY34" fmla="*/ 780051 h 1434966"/>
                <a:gd name="connsiteX35" fmla="*/ 572080 w 904238"/>
                <a:gd name="connsiteY35" fmla="*/ 785483 h 1434966"/>
                <a:gd name="connsiteX36" fmla="*/ 583551 w 904238"/>
                <a:gd name="connsiteY36" fmla="*/ 822111 h 1434966"/>
                <a:gd name="connsiteX37" fmla="*/ 567041 w 904238"/>
                <a:gd name="connsiteY37" fmla="*/ 851128 h 1434966"/>
                <a:gd name="connsiteX38" fmla="*/ 546637 w 904238"/>
                <a:gd name="connsiteY38" fmla="*/ 876821 h 1434966"/>
                <a:gd name="connsiteX39" fmla="*/ 574510 w 904238"/>
                <a:gd name="connsiteY39" fmla="*/ 894188 h 1434966"/>
                <a:gd name="connsiteX40" fmla="*/ 599703 w 904238"/>
                <a:gd name="connsiteY40" fmla="*/ 889578 h 1434966"/>
                <a:gd name="connsiteX41" fmla="*/ 606493 w 904238"/>
                <a:gd name="connsiteY41" fmla="*/ 894939 h 1434966"/>
                <a:gd name="connsiteX42" fmla="*/ 601704 w 904238"/>
                <a:gd name="connsiteY42" fmla="*/ 900871 h 1434966"/>
                <a:gd name="connsiteX43" fmla="*/ 582229 w 904238"/>
                <a:gd name="connsiteY43" fmla="*/ 905016 h 1434966"/>
                <a:gd name="connsiteX44" fmla="*/ 564861 w 904238"/>
                <a:gd name="connsiteY44" fmla="*/ 931674 h 1434966"/>
                <a:gd name="connsiteX45" fmla="*/ 592770 w 904238"/>
                <a:gd name="connsiteY45" fmla="*/ 947433 h 1434966"/>
                <a:gd name="connsiteX46" fmla="*/ 616534 w 904238"/>
                <a:gd name="connsiteY46" fmla="*/ 942895 h 1434966"/>
                <a:gd name="connsiteX47" fmla="*/ 623217 w 904238"/>
                <a:gd name="connsiteY47" fmla="*/ 948327 h 1434966"/>
                <a:gd name="connsiteX48" fmla="*/ 617892 w 904238"/>
                <a:gd name="connsiteY48" fmla="*/ 954151 h 1434966"/>
                <a:gd name="connsiteX49" fmla="*/ 598274 w 904238"/>
                <a:gd name="connsiteY49" fmla="*/ 957689 h 1434966"/>
                <a:gd name="connsiteX50" fmla="*/ 579656 w 904238"/>
                <a:gd name="connsiteY50" fmla="*/ 982561 h 1434966"/>
                <a:gd name="connsiteX51" fmla="*/ 605885 w 904238"/>
                <a:gd name="connsiteY51" fmla="*/ 1000571 h 1434966"/>
                <a:gd name="connsiteX52" fmla="*/ 629720 w 904238"/>
                <a:gd name="connsiteY52" fmla="*/ 996461 h 1434966"/>
                <a:gd name="connsiteX53" fmla="*/ 640762 w 904238"/>
                <a:gd name="connsiteY53" fmla="*/ 1003001 h 1434966"/>
                <a:gd name="connsiteX54" fmla="*/ 650875 w 904238"/>
                <a:gd name="connsiteY54" fmla="*/ 1034090 h 1434966"/>
                <a:gd name="connsiteX55" fmla="*/ 677748 w 904238"/>
                <a:gd name="connsiteY55" fmla="*/ 1046240 h 1434966"/>
                <a:gd name="connsiteX56" fmla="*/ 691577 w 904238"/>
                <a:gd name="connsiteY56" fmla="*/ 1020046 h 1434966"/>
                <a:gd name="connsiteX57" fmla="*/ 683930 w 904238"/>
                <a:gd name="connsiteY57" fmla="*/ 994139 h 1434966"/>
                <a:gd name="connsiteX58" fmla="*/ 685895 w 904238"/>
                <a:gd name="connsiteY58" fmla="*/ 984955 h 1434966"/>
                <a:gd name="connsiteX59" fmla="*/ 697831 w 904238"/>
                <a:gd name="connsiteY59" fmla="*/ 960262 h 1434966"/>
                <a:gd name="connsiteX60" fmla="*/ 674282 w 904238"/>
                <a:gd name="connsiteY60" fmla="*/ 943788 h 1434966"/>
                <a:gd name="connsiteX61" fmla="*/ 666599 w 904238"/>
                <a:gd name="connsiteY61" fmla="*/ 939786 h 1434966"/>
                <a:gd name="connsiteX62" fmla="*/ 669815 w 904238"/>
                <a:gd name="connsiteY62" fmla="*/ 931960 h 1434966"/>
                <a:gd name="connsiteX63" fmla="*/ 681965 w 904238"/>
                <a:gd name="connsiteY63" fmla="*/ 906302 h 1434966"/>
                <a:gd name="connsiteX64" fmla="*/ 657915 w 904238"/>
                <a:gd name="connsiteY64" fmla="*/ 891079 h 1434966"/>
                <a:gd name="connsiteX65" fmla="*/ 649732 w 904238"/>
                <a:gd name="connsiteY65" fmla="*/ 886005 h 1434966"/>
                <a:gd name="connsiteX66" fmla="*/ 655378 w 904238"/>
                <a:gd name="connsiteY66" fmla="*/ 879644 h 1434966"/>
                <a:gd name="connsiteX67" fmla="*/ 669636 w 904238"/>
                <a:gd name="connsiteY67" fmla="*/ 853701 h 1434966"/>
                <a:gd name="connsiteX68" fmla="*/ 644693 w 904238"/>
                <a:gd name="connsiteY68" fmla="*/ 837799 h 1434966"/>
                <a:gd name="connsiteX69" fmla="*/ 631114 w 904238"/>
                <a:gd name="connsiteY69" fmla="*/ 828293 h 1434966"/>
                <a:gd name="connsiteX70" fmla="*/ 607243 w 904238"/>
                <a:gd name="connsiteY70" fmla="*/ 752356 h 1434966"/>
                <a:gd name="connsiteX71" fmla="*/ 608351 w 904238"/>
                <a:gd name="connsiteY71" fmla="*/ 733453 h 1434966"/>
                <a:gd name="connsiteX72" fmla="*/ 688540 w 904238"/>
                <a:gd name="connsiteY72" fmla="*/ 542128 h 1434966"/>
                <a:gd name="connsiteX73" fmla="*/ 714841 w 904238"/>
                <a:gd name="connsiteY73" fmla="*/ 479199 h 1434966"/>
                <a:gd name="connsiteX74" fmla="*/ 703048 w 904238"/>
                <a:gd name="connsiteY74" fmla="*/ 448538 h 1434966"/>
                <a:gd name="connsiteX75" fmla="*/ 674389 w 904238"/>
                <a:gd name="connsiteY75" fmla="*/ 462475 h 1434966"/>
                <a:gd name="connsiteX76" fmla="*/ 670458 w 904238"/>
                <a:gd name="connsiteY76" fmla="*/ 471587 h 1434966"/>
                <a:gd name="connsiteX77" fmla="*/ 571508 w 904238"/>
                <a:gd name="connsiteY77" fmla="*/ 708974 h 1434966"/>
                <a:gd name="connsiteX78" fmla="*/ 544099 w 904238"/>
                <a:gd name="connsiteY78" fmla="*/ 739170 h 1434966"/>
                <a:gd name="connsiteX79" fmla="*/ 408843 w 904238"/>
                <a:gd name="connsiteY79" fmla="*/ 717015 h 1434966"/>
                <a:gd name="connsiteX80" fmla="*/ 333835 w 904238"/>
                <a:gd name="connsiteY80" fmla="*/ 600090 h 1434966"/>
                <a:gd name="connsiteX81" fmla="*/ 332942 w 904238"/>
                <a:gd name="connsiteY81" fmla="*/ 585117 h 1434966"/>
                <a:gd name="connsiteX82" fmla="*/ 402446 w 904238"/>
                <a:gd name="connsiteY82" fmla="*/ 269757 h 1434966"/>
                <a:gd name="connsiteX83" fmla="*/ 415204 w 904238"/>
                <a:gd name="connsiteY83" fmla="*/ 262002 h 1434966"/>
                <a:gd name="connsiteX84" fmla="*/ 439575 w 904238"/>
                <a:gd name="connsiteY84" fmla="*/ 269757 h 1434966"/>
                <a:gd name="connsiteX85" fmla="*/ 714805 w 904238"/>
                <a:gd name="connsiteY85" fmla="*/ 329398 h 1434966"/>
                <a:gd name="connsiteX86" fmla="*/ 724060 w 904238"/>
                <a:gd name="connsiteY86" fmla="*/ 344978 h 1434966"/>
                <a:gd name="connsiteX87" fmla="*/ 703370 w 904238"/>
                <a:gd name="connsiteY87" fmla="*/ 394829 h 1434966"/>
                <a:gd name="connsiteX88" fmla="*/ 715663 w 904238"/>
                <a:gd name="connsiteY88" fmla="*/ 421558 h 1434966"/>
                <a:gd name="connsiteX89" fmla="*/ 742464 w 904238"/>
                <a:gd name="connsiteY89" fmla="*/ 412232 h 1434966"/>
                <a:gd name="connsiteX90" fmla="*/ 747788 w 904238"/>
                <a:gd name="connsiteY90" fmla="*/ 400653 h 1434966"/>
                <a:gd name="connsiteX91" fmla="*/ 899161 w 904238"/>
                <a:gd name="connsiteY91" fmla="*/ 38873 h 1434966"/>
                <a:gd name="connsiteX92" fmla="*/ 903843 w 904238"/>
                <a:gd name="connsiteY92" fmla="*/ 25508 h 1434966"/>
                <a:gd name="connsiteX93" fmla="*/ 891621 w 904238"/>
                <a:gd name="connsiteY93" fmla="*/ 2209 h 1434966"/>
                <a:gd name="connsiteX94" fmla="*/ 865177 w 904238"/>
                <a:gd name="connsiteY94" fmla="*/ 9249 h 1434966"/>
                <a:gd name="connsiteX95" fmla="*/ 858781 w 904238"/>
                <a:gd name="connsiteY95" fmla="*/ 21863 h 1434966"/>
                <a:gd name="connsiteX96" fmla="*/ 798675 w 904238"/>
                <a:gd name="connsiteY96" fmla="*/ 166161 h 1434966"/>
                <a:gd name="connsiteX97" fmla="*/ 783166 w 904238"/>
                <a:gd name="connsiteY97" fmla="*/ 174630 h 1434966"/>
                <a:gd name="connsiteX98" fmla="*/ 455584 w 904238"/>
                <a:gd name="connsiteY98" fmla="*/ 95263 h 1434966"/>
                <a:gd name="connsiteX99" fmla="*/ 445007 w 904238"/>
                <a:gd name="connsiteY99" fmla="*/ 77324 h 1434966"/>
                <a:gd name="connsiteX100" fmla="*/ 456013 w 904238"/>
                <a:gd name="connsiteY100" fmla="*/ 28760 h 1434966"/>
                <a:gd name="connsiteX101" fmla="*/ 439110 w 904238"/>
                <a:gd name="connsiteY101" fmla="*/ 601 h 1434966"/>
                <a:gd name="connsiteX102" fmla="*/ 413417 w 904238"/>
                <a:gd name="connsiteY102" fmla="*/ 19362 h 1434966"/>
                <a:gd name="connsiteX103" fmla="*/ 410558 w 904238"/>
                <a:gd name="connsiteY103" fmla="*/ 31834 h 1434966"/>
                <a:gd name="connsiteX104" fmla="*/ 304247 w 904238"/>
                <a:gd name="connsiteY104" fmla="*/ 512468 h 1434966"/>
                <a:gd name="connsiteX105" fmla="*/ 279304 w 904238"/>
                <a:gd name="connsiteY105" fmla="*/ 548274 h 1434966"/>
                <a:gd name="connsiteX106" fmla="*/ 207727 w 904238"/>
                <a:gd name="connsiteY106" fmla="*/ 594658 h 1434966"/>
                <a:gd name="connsiteX107" fmla="*/ 34484 w 904238"/>
                <a:gd name="connsiteY107" fmla="*/ 736847 h 1434966"/>
                <a:gd name="connsiteX108" fmla="*/ 0 w 904238"/>
                <a:gd name="connsiteY108" fmla="*/ 774548 h 1434966"/>
                <a:gd name="connsiteX109" fmla="*/ 0 w 904238"/>
                <a:gd name="connsiteY109" fmla="*/ 788806 h 1434966"/>
                <a:gd name="connsiteX110" fmla="*/ 15259 w 904238"/>
                <a:gd name="connsiteY110" fmla="*/ 810426 h 1434966"/>
                <a:gd name="connsiteX111" fmla="*/ 15509 w 904238"/>
                <a:gd name="connsiteY111" fmla="*/ 838227 h 1434966"/>
                <a:gd name="connsiteX112" fmla="*/ 2323 w 904238"/>
                <a:gd name="connsiteY112" fmla="*/ 871532 h 1434966"/>
                <a:gd name="connsiteX113" fmla="*/ 43096 w 904238"/>
                <a:gd name="connsiteY113" fmla="*/ 878179 h 1434966"/>
                <a:gd name="connsiteX114" fmla="*/ 60142 w 904238"/>
                <a:gd name="connsiteY114" fmla="*/ 860955 h 1434966"/>
                <a:gd name="connsiteX115" fmla="*/ 71541 w 904238"/>
                <a:gd name="connsiteY115" fmla="*/ 861098 h 1434966"/>
                <a:gd name="connsiteX116" fmla="*/ 153195 w 904238"/>
                <a:gd name="connsiteY116" fmla="*/ 942359 h 1434966"/>
                <a:gd name="connsiteX117" fmla="*/ 125251 w 904238"/>
                <a:gd name="connsiteY117" fmla="*/ 968052 h 1434966"/>
                <a:gd name="connsiteX118" fmla="*/ 124679 w 904238"/>
                <a:gd name="connsiteY118" fmla="*/ 997641 h 1434966"/>
                <a:gd name="connsiteX119" fmla="*/ 155268 w 904238"/>
                <a:gd name="connsiteY119" fmla="*/ 998999 h 1434966"/>
                <a:gd name="connsiteX120" fmla="*/ 172528 w 904238"/>
                <a:gd name="connsiteY120" fmla="*/ 982060 h 1434966"/>
                <a:gd name="connsiteX121" fmla="*/ 192182 w 904238"/>
                <a:gd name="connsiteY121" fmla="*/ 981489 h 1434966"/>
                <a:gd name="connsiteX122" fmla="*/ 247393 w 904238"/>
                <a:gd name="connsiteY122" fmla="*/ 1037164 h 1434966"/>
                <a:gd name="connsiteX123" fmla="*/ 248036 w 904238"/>
                <a:gd name="connsiteY123" fmla="*/ 1078223 h 1434966"/>
                <a:gd name="connsiteX124" fmla="*/ 242997 w 904238"/>
                <a:gd name="connsiteY124" fmla="*/ 1083262 h 1434966"/>
                <a:gd name="connsiteX125" fmla="*/ 242032 w 904238"/>
                <a:gd name="connsiteY125" fmla="*/ 1115244 h 1434966"/>
                <a:gd name="connsiteX126" fmla="*/ 273836 w 904238"/>
                <a:gd name="connsiteY126" fmla="*/ 1114244 h 1434966"/>
                <a:gd name="connsiteX127" fmla="*/ 294062 w 904238"/>
                <a:gd name="connsiteY127" fmla="*/ 1094161 h 1434966"/>
                <a:gd name="connsiteX128" fmla="*/ 304426 w 904238"/>
                <a:gd name="connsiteY128" fmla="*/ 1094018 h 1434966"/>
                <a:gd name="connsiteX129" fmla="*/ 385437 w 904238"/>
                <a:gd name="connsiteY129" fmla="*/ 1175172 h 1434966"/>
                <a:gd name="connsiteX130" fmla="*/ 361173 w 904238"/>
                <a:gd name="connsiteY130" fmla="*/ 1198721 h 1434966"/>
                <a:gd name="connsiteX131" fmla="*/ 358385 w 904238"/>
                <a:gd name="connsiteY131" fmla="*/ 1231633 h 1434966"/>
                <a:gd name="connsiteX132" fmla="*/ 392333 w 904238"/>
                <a:gd name="connsiteY132" fmla="*/ 1229489 h 1434966"/>
                <a:gd name="connsiteX133" fmla="*/ 409379 w 904238"/>
                <a:gd name="connsiteY133" fmla="*/ 1212265 h 1434966"/>
                <a:gd name="connsiteX134" fmla="*/ 422887 w 904238"/>
                <a:gd name="connsiteY134" fmla="*/ 1212372 h 1434966"/>
                <a:gd name="connsiteX135" fmla="*/ 474202 w 904238"/>
                <a:gd name="connsiteY135" fmla="*/ 1263901 h 1434966"/>
                <a:gd name="connsiteX136" fmla="*/ 499431 w 904238"/>
                <a:gd name="connsiteY136" fmla="*/ 1289738 h 1434966"/>
                <a:gd name="connsiteX137" fmla="*/ 476846 w 904238"/>
                <a:gd name="connsiteY137" fmla="*/ 1316539 h 1434966"/>
                <a:gd name="connsiteX138" fmla="*/ 475310 w 904238"/>
                <a:gd name="connsiteY138" fmla="*/ 1348522 h 1434966"/>
                <a:gd name="connsiteX139" fmla="*/ 507150 w 904238"/>
                <a:gd name="connsiteY139" fmla="*/ 1348021 h 1434966"/>
                <a:gd name="connsiteX140" fmla="*/ 523230 w 904238"/>
                <a:gd name="connsiteY140" fmla="*/ 1331905 h 1434966"/>
                <a:gd name="connsiteX141" fmla="*/ 551318 w 904238"/>
                <a:gd name="connsiteY141" fmla="*/ 1330333 h 1434966"/>
                <a:gd name="connsiteX142" fmla="*/ 606743 w 904238"/>
                <a:gd name="connsiteY142" fmla="*/ 1370249 h 1434966"/>
                <a:gd name="connsiteX143" fmla="*/ 625718 w 904238"/>
                <a:gd name="connsiteY143" fmla="*/ 1382327 h 1434966"/>
                <a:gd name="connsiteX144" fmla="*/ 617249 w 904238"/>
                <a:gd name="connsiteY144" fmla="*/ 1402553 h 1434966"/>
                <a:gd name="connsiteX145" fmla="*/ 624789 w 904238"/>
                <a:gd name="connsiteY145" fmla="*/ 1431534 h 1434966"/>
                <a:gd name="connsiteX146" fmla="*/ 653913 w 904238"/>
                <a:gd name="connsiteY146" fmla="*/ 1425923 h 1434966"/>
                <a:gd name="connsiteX147" fmla="*/ 661846 w 904238"/>
                <a:gd name="connsiteY147" fmla="*/ 1414131 h 1434966"/>
                <a:gd name="connsiteX148" fmla="*/ 680821 w 904238"/>
                <a:gd name="connsiteY148" fmla="*/ 1407234 h 1434966"/>
                <a:gd name="connsiteX149" fmla="*/ 720451 w 904238"/>
                <a:gd name="connsiteY149" fmla="*/ 1418062 h 1434966"/>
                <a:gd name="connsiteX150" fmla="*/ 810932 w 904238"/>
                <a:gd name="connsiteY150" fmla="*/ 1390439 h 1434966"/>
                <a:gd name="connsiteX151" fmla="*/ 837018 w 904238"/>
                <a:gd name="connsiteY151" fmla="*/ 1364102 h 1434966"/>
                <a:gd name="connsiteX152" fmla="*/ 853313 w 904238"/>
                <a:gd name="connsiteY152" fmla="*/ 1334764 h 1434966"/>
                <a:gd name="connsiteX153" fmla="*/ 842307 w 904238"/>
                <a:gd name="connsiteY153" fmla="*/ 1253253 h 1434966"/>
                <a:gd name="connsiteX154" fmla="*/ 748360 w 904238"/>
                <a:gd name="connsiteY154" fmla="*/ 1136399 h 1434966"/>
                <a:gd name="connsiteX155" fmla="*/ 417348 w 904238"/>
                <a:gd name="connsiteY155" fmla="*/ 202146 h 1434966"/>
                <a:gd name="connsiteX156" fmla="*/ 430320 w 904238"/>
                <a:gd name="connsiteY156" fmla="*/ 143898 h 1434966"/>
                <a:gd name="connsiteX157" fmla="*/ 441719 w 904238"/>
                <a:gd name="connsiteY157" fmla="*/ 136430 h 1434966"/>
                <a:gd name="connsiteX158" fmla="*/ 767514 w 904238"/>
                <a:gd name="connsiteY158" fmla="*/ 215547 h 1434966"/>
                <a:gd name="connsiteX159" fmla="*/ 773089 w 904238"/>
                <a:gd name="connsiteY159" fmla="*/ 226875 h 1434966"/>
                <a:gd name="connsiteX160" fmla="*/ 749504 w 904238"/>
                <a:gd name="connsiteY160" fmla="*/ 283157 h 1434966"/>
                <a:gd name="connsiteX161" fmla="*/ 741356 w 904238"/>
                <a:gd name="connsiteY161" fmla="*/ 290233 h 1434966"/>
                <a:gd name="connsiteX162" fmla="*/ 576011 w 904238"/>
                <a:gd name="connsiteY162" fmla="*/ 257321 h 1434966"/>
                <a:gd name="connsiteX163" fmla="*/ 427139 w 904238"/>
                <a:gd name="connsiteY163" fmla="*/ 220407 h 1434966"/>
                <a:gd name="connsiteX164" fmla="*/ 417348 w 904238"/>
                <a:gd name="connsiteY164" fmla="*/ 202110 h 143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</a:cxnLst>
              <a:rect l="l" t="t" r="r" b="b"/>
              <a:pathLst>
                <a:path w="904238" h="1434966">
                  <a:moveTo>
                    <a:pt x="748360" y="1136507"/>
                  </a:moveTo>
                  <a:cubicBezTo>
                    <a:pt x="730850" y="1121105"/>
                    <a:pt x="715055" y="1105917"/>
                    <a:pt x="711303" y="1081725"/>
                  </a:cubicBezTo>
                  <a:cubicBezTo>
                    <a:pt x="710803" y="1078580"/>
                    <a:pt x="709052" y="1075364"/>
                    <a:pt x="707122" y="1072791"/>
                  </a:cubicBezTo>
                  <a:cubicBezTo>
                    <a:pt x="701190" y="1064894"/>
                    <a:pt x="693328" y="1061320"/>
                    <a:pt x="683466" y="1064358"/>
                  </a:cubicBezTo>
                  <a:cubicBezTo>
                    <a:pt x="673746" y="1067360"/>
                    <a:pt x="666206" y="1075078"/>
                    <a:pt x="668242" y="1084155"/>
                  </a:cubicBezTo>
                  <a:cubicBezTo>
                    <a:pt x="673317" y="1106811"/>
                    <a:pt x="674925" y="1131504"/>
                    <a:pt x="695115" y="1148085"/>
                  </a:cubicBezTo>
                  <a:cubicBezTo>
                    <a:pt x="720880" y="1169240"/>
                    <a:pt x="745323" y="1191788"/>
                    <a:pt x="766656" y="1217446"/>
                  </a:cubicBezTo>
                  <a:cubicBezTo>
                    <a:pt x="787311" y="1242318"/>
                    <a:pt x="806143" y="1268261"/>
                    <a:pt x="811897" y="1302567"/>
                  </a:cubicBezTo>
                  <a:cubicBezTo>
                    <a:pt x="789777" y="1302102"/>
                    <a:pt x="770230" y="1295134"/>
                    <a:pt x="751362" y="1286450"/>
                  </a:cubicBezTo>
                  <a:cubicBezTo>
                    <a:pt x="682608" y="1254861"/>
                    <a:pt x="625432" y="1207262"/>
                    <a:pt x="572366" y="1154410"/>
                  </a:cubicBezTo>
                  <a:cubicBezTo>
                    <a:pt x="484780" y="1067217"/>
                    <a:pt x="397515" y="979666"/>
                    <a:pt x="310072" y="892330"/>
                  </a:cubicBezTo>
                  <a:cubicBezTo>
                    <a:pt x="306069" y="888328"/>
                    <a:pt x="301960" y="884147"/>
                    <a:pt x="297136" y="881288"/>
                  </a:cubicBezTo>
                  <a:cubicBezTo>
                    <a:pt x="287845" y="875785"/>
                    <a:pt x="278518" y="877464"/>
                    <a:pt x="271192" y="885040"/>
                  </a:cubicBezTo>
                  <a:cubicBezTo>
                    <a:pt x="263866" y="892652"/>
                    <a:pt x="262616" y="901907"/>
                    <a:pt x="268440" y="911127"/>
                  </a:cubicBezTo>
                  <a:cubicBezTo>
                    <a:pt x="270942" y="915093"/>
                    <a:pt x="274301" y="918559"/>
                    <a:pt x="277660" y="921918"/>
                  </a:cubicBezTo>
                  <a:cubicBezTo>
                    <a:pt x="366354" y="1010720"/>
                    <a:pt x="454262" y="1100271"/>
                    <a:pt x="544064" y="1187929"/>
                  </a:cubicBezTo>
                  <a:cubicBezTo>
                    <a:pt x="615319" y="1257505"/>
                    <a:pt x="691756" y="1320255"/>
                    <a:pt x="791242" y="1346306"/>
                  </a:cubicBezTo>
                  <a:cubicBezTo>
                    <a:pt x="766478" y="1377074"/>
                    <a:pt x="753113" y="1382184"/>
                    <a:pt x="716699" y="1372500"/>
                  </a:cubicBezTo>
                  <a:cubicBezTo>
                    <a:pt x="701190" y="1368390"/>
                    <a:pt x="686003" y="1362816"/>
                    <a:pt x="671459" y="1355704"/>
                  </a:cubicBezTo>
                  <a:cubicBezTo>
                    <a:pt x="619357" y="1330261"/>
                    <a:pt x="572902" y="1296420"/>
                    <a:pt x="531163" y="1256754"/>
                  </a:cubicBezTo>
                  <a:cubicBezTo>
                    <a:pt x="432928" y="1163451"/>
                    <a:pt x="338910" y="1065823"/>
                    <a:pt x="242783" y="970375"/>
                  </a:cubicBezTo>
                  <a:cubicBezTo>
                    <a:pt x="182391" y="910412"/>
                    <a:pt x="122499" y="849984"/>
                    <a:pt x="62072" y="790092"/>
                  </a:cubicBezTo>
                  <a:cubicBezTo>
                    <a:pt x="55067" y="783124"/>
                    <a:pt x="52387" y="778836"/>
                    <a:pt x="61535" y="771546"/>
                  </a:cubicBezTo>
                  <a:cubicBezTo>
                    <a:pt x="70398" y="764470"/>
                    <a:pt x="78367" y="756073"/>
                    <a:pt x="85728" y="747425"/>
                  </a:cubicBezTo>
                  <a:cubicBezTo>
                    <a:pt x="92232" y="739778"/>
                    <a:pt x="96270" y="740171"/>
                    <a:pt x="103274" y="747353"/>
                  </a:cubicBezTo>
                  <a:cubicBezTo>
                    <a:pt x="140224" y="785018"/>
                    <a:pt x="177745" y="822147"/>
                    <a:pt x="215053" y="859418"/>
                  </a:cubicBezTo>
                  <a:cubicBezTo>
                    <a:pt x="231669" y="876035"/>
                    <a:pt x="242962" y="878572"/>
                    <a:pt x="254039" y="868209"/>
                  </a:cubicBezTo>
                  <a:cubicBezTo>
                    <a:pt x="265367" y="857596"/>
                    <a:pt x="262902" y="845088"/>
                    <a:pt x="245963" y="828186"/>
                  </a:cubicBezTo>
                  <a:cubicBezTo>
                    <a:pt x="205940" y="788270"/>
                    <a:pt x="165881" y="748390"/>
                    <a:pt x="125787" y="708474"/>
                  </a:cubicBezTo>
                  <a:cubicBezTo>
                    <a:pt x="134185" y="698540"/>
                    <a:pt x="142868" y="690678"/>
                    <a:pt x="152874" y="684067"/>
                  </a:cubicBezTo>
                  <a:cubicBezTo>
                    <a:pt x="193254" y="657409"/>
                    <a:pt x="233742" y="630822"/>
                    <a:pt x="273622" y="603413"/>
                  </a:cubicBezTo>
                  <a:cubicBezTo>
                    <a:pt x="282985" y="596981"/>
                    <a:pt x="285951" y="598232"/>
                    <a:pt x="290024" y="608309"/>
                  </a:cubicBezTo>
                  <a:cubicBezTo>
                    <a:pt x="312001" y="662483"/>
                    <a:pt x="342555" y="711297"/>
                    <a:pt x="383221" y="753571"/>
                  </a:cubicBezTo>
                  <a:cubicBezTo>
                    <a:pt x="410808" y="782266"/>
                    <a:pt x="443756" y="798919"/>
                    <a:pt x="484172" y="798740"/>
                  </a:cubicBezTo>
                  <a:cubicBezTo>
                    <a:pt x="510759" y="798633"/>
                    <a:pt x="535845" y="791915"/>
                    <a:pt x="559430" y="780051"/>
                  </a:cubicBezTo>
                  <a:cubicBezTo>
                    <a:pt x="567006" y="776263"/>
                    <a:pt x="569936" y="777371"/>
                    <a:pt x="572080" y="785483"/>
                  </a:cubicBezTo>
                  <a:cubicBezTo>
                    <a:pt x="575368" y="797847"/>
                    <a:pt x="579656" y="809925"/>
                    <a:pt x="583551" y="822111"/>
                  </a:cubicBezTo>
                  <a:cubicBezTo>
                    <a:pt x="588554" y="837763"/>
                    <a:pt x="583050" y="847435"/>
                    <a:pt x="567041" y="851128"/>
                  </a:cubicBezTo>
                  <a:cubicBezTo>
                    <a:pt x="551747" y="854665"/>
                    <a:pt x="544493" y="863814"/>
                    <a:pt x="546637" y="876821"/>
                  </a:cubicBezTo>
                  <a:cubicBezTo>
                    <a:pt x="548745" y="889614"/>
                    <a:pt x="559037" y="896225"/>
                    <a:pt x="574510" y="894188"/>
                  </a:cubicBezTo>
                  <a:cubicBezTo>
                    <a:pt x="582979" y="893080"/>
                    <a:pt x="591377" y="891401"/>
                    <a:pt x="599703" y="889578"/>
                  </a:cubicBezTo>
                  <a:cubicBezTo>
                    <a:pt x="604599" y="888506"/>
                    <a:pt x="605170" y="892044"/>
                    <a:pt x="606493" y="894939"/>
                  </a:cubicBezTo>
                  <a:cubicBezTo>
                    <a:pt x="608815" y="900013"/>
                    <a:pt x="605027" y="900192"/>
                    <a:pt x="601704" y="900871"/>
                  </a:cubicBezTo>
                  <a:cubicBezTo>
                    <a:pt x="595200" y="902157"/>
                    <a:pt x="588589" y="903158"/>
                    <a:pt x="582229" y="905016"/>
                  </a:cubicBezTo>
                  <a:cubicBezTo>
                    <a:pt x="568649" y="908947"/>
                    <a:pt x="561967" y="919560"/>
                    <a:pt x="564861" y="931674"/>
                  </a:cubicBezTo>
                  <a:cubicBezTo>
                    <a:pt x="567649" y="943324"/>
                    <a:pt x="579120" y="949863"/>
                    <a:pt x="592770" y="947433"/>
                  </a:cubicBezTo>
                  <a:cubicBezTo>
                    <a:pt x="600704" y="946040"/>
                    <a:pt x="608637" y="944539"/>
                    <a:pt x="616534" y="942895"/>
                  </a:cubicBezTo>
                  <a:cubicBezTo>
                    <a:pt x="621180" y="941930"/>
                    <a:pt x="622109" y="945146"/>
                    <a:pt x="623217" y="948327"/>
                  </a:cubicBezTo>
                  <a:cubicBezTo>
                    <a:pt x="625075" y="953580"/>
                    <a:pt x="621144" y="953580"/>
                    <a:pt x="617892" y="954151"/>
                  </a:cubicBezTo>
                  <a:cubicBezTo>
                    <a:pt x="611353" y="955331"/>
                    <a:pt x="604706" y="956081"/>
                    <a:pt x="598274" y="957689"/>
                  </a:cubicBezTo>
                  <a:cubicBezTo>
                    <a:pt x="585445" y="960941"/>
                    <a:pt x="577869" y="971376"/>
                    <a:pt x="579656" y="982561"/>
                  </a:cubicBezTo>
                  <a:cubicBezTo>
                    <a:pt x="581621" y="994889"/>
                    <a:pt x="591841" y="1002108"/>
                    <a:pt x="605885" y="1000571"/>
                  </a:cubicBezTo>
                  <a:cubicBezTo>
                    <a:pt x="613890" y="999678"/>
                    <a:pt x="622002" y="998713"/>
                    <a:pt x="629720" y="996461"/>
                  </a:cubicBezTo>
                  <a:cubicBezTo>
                    <a:pt x="636653" y="994460"/>
                    <a:pt x="639011" y="997140"/>
                    <a:pt x="640762" y="1003001"/>
                  </a:cubicBezTo>
                  <a:cubicBezTo>
                    <a:pt x="643871" y="1013436"/>
                    <a:pt x="646659" y="1024049"/>
                    <a:pt x="650875" y="1034090"/>
                  </a:cubicBezTo>
                  <a:cubicBezTo>
                    <a:pt x="655735" y="1045668"/>
                    <a:pt x="666920" y="1050135"/>
                    <a:pt x="677748" y="1046240"/>
                  </a:cubicBezTo>
                  <a:cubicBezTo>
                    <a:pt x="688647" y="1042309"/>
                    <a:pt x="694400" y="1031946"/>
                    <a:pt x="691577" y="1020046"/>
                  </a:cubicBezTo>
                  <a:cubicBezTo>
                    <a:pt x="689469" y="1011291"/>
                    <a:pt x="686539" y="1002751"/>
                    <a:pt x="683930" y="994139"/>
                  </a:cubicBezTo>
                  <a:cubicBezTo>
                    <a:pt x="682858" y="990672"/>
                    <a:pt x="680249" y="987671"/>
                    <a:pt x="685895" y="984955"/>
                  </a:cubicBezTo>
                  <a:cubicBezTo>
                    <a:pt x="695973" y="980059"/>
                    <a:pt x="700761" y="971268"/>
                    <a:pt x="697831" y="960262"/>
                  </a:cubicBezTo>
                  <a:cubicBezTo>
                    <a:pt x="694794" y="948720"/>
                    <a:pt x="686146" y="943395"/>
                    <a:pt x="674282" y="943788"/>
                  </a:cubicBezTo>
                  <a:cubicBezTo>
                    <a:pt x="670780" y="943895"/>
                    <a:pt x="668064" y="944146"/>
                    <a:pt x="666599" y="939786"/>
                  </a:cubicBezTo>
                  <a:cubicBezTo>
                    <a:pt x="665205" y="935712"/>
                    <a:pt x="666241" y="933640"/>
                    <a:pt x="669815" y="931960"/>
                  </a:cubicBezTo>
                  <a:cubicBezTo>
                    <a:pt x="680893" y="926778"/>
                    <a:pt x="685074" y="917916"/>
                    <a:pt x="681965" y="906302"/>
                  </a:cubicBezTo>
                  <a:cubicBezTo>
                    <a:pt x="678713" y="894260"/>
                    <a:pt x="669600" y="890222"/>
                    <a:pt x="657915" y="891079"/>
                  </a:cubicBezTo>
                  <a:cubicBezTo>
                    <a:pt x="653734" y="891401"/>
                    <a:pt x="650518" y="891329"/>
                    <a:pt x="649732" y="886005"/>
                  </a:cubicBezTo>
                  <a:cubicBezTo>
                    <a:pt x="649017" y="881216"/>
                    <a:pt x="652162" y="880895"/>
                    <a:pt x="655378" y="879644"/>
                  </a:cubicBezTo>
                  <a:cubicBezTo>
                    <a:pt x="667170" y="874963"/>
                    <a:pt x="672817" y="865993"/>
                    <a:pt x="669636" y="853701"/>
                  </a:cubicBezTo>
                  <a:cubicBezTo>
                    <a:pt x="666456" y="841479"/>
                    <a:pt x="656986" y="835690"/>
                    <a:pt x="644693" y="837799"/>
                  </a:cubicBezTo>
                  <a:cubicBezTo>
                    <a:pt x="635795" y="839335"/>
                    <a:pt x="633330" y="835654"/>
                    <a:pt x="631114" y="828293"/>
                  </a:cubicBezTo>
                  <a:cubicBezTo>
                    <a:pt x="623502" y="802885"/>
                    <a:pt x="615605" y="777549"/>
                    <a:pt x="607243" y="752356"/>
                  </a:cubicBezTo>
                  <a:cubicBezTo>
                    <a:pt x="604956" y="745495"/>
                    <a:pt x="605635" y="739885"/>
                    <a:pt x="608351" y="733453"/>
                  </a:cubicBezTo>
                  <a:cubicBezTo>
                    <a:pt x="635223" y="669737"/>
                    <a:pt x="661846" y="605915"/>
                    <a:pt x="688540" y="542128"/>
                  </a:cubicBezTo>
                  <a:cubicBezTo>
                    <a:pt x="697331" y="521152"/>
                    <a:pt x="706515" y="500354"/>
                    <a:pt x="714841" y="479199"/>
                  </a:cubicBezTo>
                  <a:cubicBezTo>
                    <a:pt x="720344" y="465155"/>
                    <a:pt x="715305" y="453398"/>
                    <a:pt x="703048" y="448538"/>
                  </a:cubicBezTo>
                  <a:cubicBezTo>
                    <a:pt x="691613" y="444000"/>
                    <a:pt x="681000" y="449146"/>
                    <a:pt x="674389" y="462475"/>
                  </a:cubicBezTo>
                  <a:cubicBezTo>
                    <a:pt x="672924" y="465441"/>
                    <a:pt x="671709" y="468550"/>
                    <a:pt x="670458" y="471587"/>
                  </a:cubicBezTo>
                  <a:cubicBezTo>
                    <a:pt x="637332" y="550669"/>
                    <a:pt x="603848" y="629571"/>
                    <a:pt x="571508" y="708974"/>
                  </a:cubicBezTo>
                  <a:cubicBezTo>
                    <a:pt x="565719" y="723232"/>
                    <a:pt x="557500" y="732523"/>
                    <a:pt x="544099" y="739170"/>
                  </a:cubicBezTo>
                  <a:cubicBezTo>
                    <a:pt x="498073" y="762076"/>
                    <a:pt x="448294" y="762719"/>
                    <a:pt x="408843" y="717015"/>
                  </a:cubicBezTo>
                  <a:cubicBezTo>
                    <a:pt x="378182" y="681494"/>
                    <a:pt x="353168" y="642722"/>
                    <a:pt x="333835" y="600090"/>
                  </a:cubicBezTo>
                  <a:cubicBezTo>
                    <a:pt x="331513" y="594980"/>
                    <a:pt x="331727" y="590477"/>
                    <a:pt x="332942" y="585117"/>
                  </a:cubicBezTo>
                  <a:cubicBezTo>
                    <a:pt x="356277" y="480021"/>
                    <a:pt x="379397" y="374889"/>
                    <a:pt x="402446" y="269757"/>
                  </a:cubicBezTo>
                  <a:cubicBezTo>
                    <a:pt x="404090" y="262181"/>
                    <a:pt x="406199" y="258000"/>
                    <a:pt x="415204" y="262002"/>
                  </a:cubicBezTo>
                  <a:cubicBezTo>
                    <a:pt x="422958" y="265433"/>
                    <a:pt x="431356" y="267469"/>
                    <a:pt x="439575" y="269757"/>
                  </a:cubicBezTo>
                  <a:cubicBezTo>
                    <a:pt x="530163" y="294914"/>
                    <a:pt x="622466" y="312210"/>
                    <a:pt x="714805" y="329398"/>
                  </a:cubicBezTo>
                  <a:cubicBezTo>
                    <a:pt x="725633" y="331435"/>
                    <a:pt x="729778" y="333329"/>
                    <a:pt x="724060" y="344978"/>
                  </a:cubicBezTo>
                  <a:cubicBezTo>
                    <a:pt x="716163" y="361131"/>
                    <a:pt x="709552" y="377926"/>
                    <a:pt x="703370" y="394829"/>
                  </a:cubicBezTo>
                  <a:cubicBezTo>
                    <a:pt x="699153" y="406335"/>
                    <a:pt x="704692" y="417091"/>
                    <a:pt x="715663" y="421558"/>
                  </a:cubicBezTo>
                  <a:cubicBezTo>
                    <a:pt x="727241" y="426275"/>
                    <a:pt x="736067" y="422202"/>
                    <a:pt x="742464" y="412232"/>
                  </a:cubicBezTo>
                  <a:cubicBezTo>
                    <a:pt x="744751" y="408694"/>
                    <a:pt x="746145" y="404549"/>
                    <a:pt x="747788" y="400653"/>
                  </a:cubicBezTo>
                  <a:cubicBezTo>
                    <a:pt x="798282" y="280084"/>
                    <a:pt x="848739" y="159479"/>
                    <a:pt x="899161" y="38873"/>
                  </a:cubicBezTo>
                  <a:cubicBezTo>
                    <a:pt x="900984" y="34514"/>
                    <a:pt x="903056" y="30118"/>
                    <a:pt x="903843" y="25508"/>
                  </a:cubicBezTo>
                  <a:cubicBezTo>
                    <a:pt x="905629" y="14895"/>
                    <a:pt x="901341" y="6462"/>
                    <a:pt x="891621" y="2209"/>
                  </a:cubicBezTo>
                  <a:cubicBezTo>
                    <a:pt x="881473" y="-2258"/>
                    <a:pt x="871931" y="29"/>
                    <a:pt x="865177" y="9249"/>
                  </a:cubicBezTo>
                  <a:cubicBezTo>
                    <a:pt x="862426" y="13001"/>
                    <a:pt x="860603" y="17540"/>
                    <a:pt x="858781" y="21863"/>
                  </a:cubicBezTo>
                  <a:cubicBezTo>
                    <a:pt x="838662" y="69927"/>
                    <a:pt x="818436" y="117955"/>
                    <a:pt x="798675" y="166161"/>
                  </a:cubicBezTo>
                  <a:cubicBezTo>
                    <a:pt x="795459" y="174023"/>
                    <a:pt x="792278" y="176881"/>
                    <a:pt x="783166" y="174630"/>
                  </a:cubicBezTo>
                  <a:cubicBezTo>
                    <a:pt x="674067" y="147829"/>
                    <a:pt x="564861" y="121278"/>
                    <a:pt x="455584" y="95263"/>
                  </a:cubicBezTo>
                  <a:cubicBezTo>
                    <a:pt x="444006" y="92511"/>
                    <a:pt x="442112" y="87902"/>
                    <a:pt x="445007" y="77324"/>
                  </a:cubicBezTo>
                  <a:cubicBezTo>
                    <a:pt x="449402" y="61351"/>
                    <a:pt x="452940" y="45091"/>
                    <a:pt x="456013" y="28760"/>
                  </a:cubicBezTo>
                  <a:cubicBezTo>
                    <a:pt x="458836" y="13752"/>
                    <a:pt x="451868" y="2960"/>
                    <a:pt x="439110" y="601"/>
                  </a:cubicBezTo>
                  <a:cubicBezTo>
                    <a:pt x="426710" y="-1686"/>
                    <a:pt x="417419" y="5032"/>
                    <a:pt x="413417" y="19362"/>
                  </a:cubicBezTo>
                  <a:cubicBezTo>
                    <a:pt x="412273" y="23472"/>
                    <a:pt x="411487" y="27688"/>
                    <a:pt x="410558" y="31834"/>
                  </a:cubicBezTo>
                  <a:cubicBezTo>
                    <a:pt x="375073" y="192033"/>
                    <a:pt x="339517" y="352197"/>
                    <a:pt x="304247" y="512468"/>
                  </a:cubicBezTo>
                  <a:cubicBezTo>
                    <a:pt x="300781" y="528156"/>
                    <a:pt x="296421" y="539912"/>
                    <a:pt x="279304" y="548274"/>
                  </a:cubicBezTo>
                  <a:cubicBezTo>
                    <a:pt x="253968" y="560674"/>
                    <a:pt x="232027" y="579900"/>
                    <a:pt x="207727" y="594658"/>
                  </a:cubicBezTo>
                  <a:cubicBezTo>
                    <a:pt x="143154" y="633824"/>
                    <a:pt x="84942" y="680565"/>
                    <a:pt x="34484" y="736847"/>
                  </a:cubicBezTo>
                  <a:cubicBezTo>
                    <a:pt x="23120" y="749533"/>
                    <a:pt x="9184" y="759861"/>
                    <a:pt x="0" y="774548"/>
                  </a:cubicBezTo>
                  <a:lnTo>
                    <a:pt x="0" y="788806"/>
                  </a:lnTo>
                  <a:cubicBezTo>
                    <a:pt x="3466" y="797132"/>
                    <a:pt x="8755" y="804100"/>
                    <a:pt x="15259" y="810426"/>
                  </a:cubicBezTo>
                  <a:cubicBezTo>
                    <a:pt x="30732" y="825541"/>
                    <a:pt x="31018" y="823290"/>
                    <a:pt x="15509" y="838227"/>
                  </a:cubicBezTo>
                  <a:cubicBezTo>
                    <a:pt x="5861" y="847518"/>
                    <a:pt x="-1501" y="857167"/>
                    <a:pt x="2323" y="871532"/>
                  </a:cubicBezTo>
                  <a:cubicBezTo>
                    <a:pt x="13186" y="891437"/>
                    <a:pt x="26873" y="893724"/>
                    <a:pt x="43096" y="878179"/>
                  </a:cubicBezTo>
                  <a:cubicBezTo>
                    <a:pt x="48921" y="872604"/>
                    <a:pt x="54782" y="866994"/>
                    <a:pt x="60142" y="860955"/>
                  </a:cubicBezTo>
                  <a:cubicBezTo>
                    <a:pt x="64394" y="856166"/>
                    <a:pt x="67253" y="856774"/>
                    <a:pt x="71541" y="861098"/>
                  </a:cubicBezTo>
                  <a:cubicBezTo>
                    <a:pt x="97985" y="887720"/>
                    <a:pt x="124715" y="914092"/>
                    <a:pt x="153195" y="942359"/>
                  </a:cubicBezTo>
                  <a:cubicBezTo>
                    <a:pt x="143333" y="951328"/>
                    <a:pt x="133613" y="959047"/>
                    <a:pt x="125251" y="968052"/>
                  </a:cubicBezTo>
                  <a:cubicBezTo>
                    <a:pt x="116746" y="977165"/>
                    <a:pt x="116460" y="987885"/>
                    <a:pt x="124679" y="997641"/>
                  </a:cubicBezTo>
                  <a:cubicBezTo>
                    <a:pt x="132541" y="1006968"/>
                    <a:pt x="144834" y="1007504"/>
                    <a:pt x="155268" y="998999"/>
                  </a:cubicBezTo>
                  <a:cubicBezTo>
                    <a:pt x="161522" y="993924"/>
                    <a:pt x="167382" y="988207"/>
                    <a:pt x="172528" y="982060"/>
                  </a:cubicBezTo>
                  <a:cubicBezTo>
                    <a:pt x="179246" y="973984"/>
                    <a:pt x="184070" y="972662"/>
                    <a:pt x="192182" y="981489"/>
                  </a:cubicBezTo>
                  <a:cubicBezTo>
                    <a:pt x="209871" y="1000714"/>
                    <a:pt x="228918" y="1018689"/>
                    <a:pt x="247393" y="1037164"/>
                  </a:cubicBezTo>
                  <a:cubicBezTo>
                    <a:pt x="261210" y="1050981"/>
                    <a:pt x="261425" y="1064667"/>
                    <a:pt x="248036" y="1078223"/>
                  </a:cubicBezTo>
                  <a:cubicBezTo>
                    <a:pt x="246356" y="1079902"/>
                    <a:pt x="244570" y="1081475"/>
                    <a:pt x="242997" y="1083262"/>
                  </a:cubicBezTo>
                  <a:cubicBezTo>
                    <a:pt x="233849" y="1093803"/>
                    <a:pt x="233456" y="1106775"/>
                    <a:pt x="242032" y="1115244"/>
                  </a:cubicBezTo>
                  <a:cubicBezTo>
                    <a:pt x="251073" y="1124214"/>
                    <a:pt x="262794" y="1124071"/>
                    <a:pt x="273836" y="1114244"/>
                  </a:cubicBezTo>
                  <a:cubicBezTo>
                    <a:pt x="280912" y="1107919"/>
                    <a:pt x="287594" y="1101093"/>
                    <a:pt x="294062" y="1094161"/>
                  </a:cubicBezTo>
                  <a:cubicBezTo>
                    <a:pt x="297815" y="1090158"/>
                    <a:pt x="300423" y="1089980"/>
                    <a:pt x="304426" y="1094018"/>
                  </a:cubicBezTo>
                  <a:cubicBezTo>
                    <a:pt x="331119" y="1120998"/>
                    <a:pt x="358028" y="1147763"/>
                    <a:pt x="385437" y="1175172"/>
                  </a:cubicBezTo>
                  <a:cubicBezTo>
                    <a:pt x="376824" y="1183498"/>
                    <a:pt x="368748" y="1190859"/>
                    <a:pt x="361173" y="1198721"/>
                  </a:cubicBezTo>
                  <a:cubicBezTo>
                    <a:pt x="350595" y="1209692"/>
                    <a:pt x="349702" y="1222628"/>
                    <a:pt x="358385" y="1231633"/>
                  </a:cubicBezTo>
                  <a:cubicBezTo>
                    <a:pt x="367748" y="1241389"/>
                    <a:pt x="380326" y="1240710"/>
                    <a:pt x="392333" y="1229489"/>
                  </a:cubicBezTo>
                  <a:cubicBezTo>
                    <a:pt x="398230" y="1223986"/>
                    <a:pt x="404197" y="1218447"/>
                    <a:pt x="409379" y="1212265"/>
                  </a:cubicBezTo>
                  <a:cubicBezTo>
                    <a:pt x="414418" y="1206261"/>
                    <a:pt x="417741" y="1207083"/>
                    <a:pt x="422887" y="1212372"/>
                  </a:cubicBezTo>
                  <a:cubicBezTo>
                    <a:pt x="439718" y="1229810"/>
                    <a:pt x="456978" y="1246856"/>
                    <a:pt x="474202" y="1263901"/>
                  </a:cubicBezTo>
                  <a:cubicBezTo>
                    <a:pt x="482993" y="1272585"/>
                    <a:pt x="497823" y="1280018"/>
                    <a:pt x="499431" y="1289738"/>
                  </a:cubicBezTo>
                  <a:cubicBezTo>
                    <a:pt x="501146" y="1300065"/>
                    <a:pt x="484744" y="1307355"/>
                    <a:pt x="476846" y="1316539"/>
                  </a:cubicBezTo>
                  <a:cubicBezTo>
                    <a:pt x="467555" y="1327331"/>
                    <a:pt x="466841" y="1339802"/>
                    <a:pt x="475310" y="1348522"/>
                  </a:cubicBezTo>
                  <a:cubicBezTo>
                    <a:pt x="483958" y="1357455"/>
                    <a:pt x="496393" y="1357420"/>
                    <a:pt x="507150" y="1348021"/>
                  </a:cubicBezTo>
                  <a:cubicBezTo>
                    <a:pt x="512867" y="1343019"/>
                    <a:pt x="518906" y="1338016"/>
                    <a:pt x="523230" y="1331905"/>
                  </a:cubicBezTo>
                  <a:cubicBezTo>
                    <a:pt x="532378" y="1318898"/>
                    <a:pt x="540347" y="1320684"/>
                    <a:pt x="551318" y="1330333"/>
                  </a:cubicBezTo>
                  <a:cubicBezTo>
                    <a:pt x="568435" y="1345341"/>
                    <a:pt x="587410" y="1358134"/>
                    <a:pt x="606743" y="1370249"/>
                  </a:cubicBezTo>
                  <a:cubicBezTo>
                    <a:pt x="613175" y="1374287"/>
                    <a:pt x="621966" y="1376609"/>
                    <a:pt x="625718" y="1382327"/>
                  </a:cubicBezTo>
                  <a:cubicBezTo>
                    <a:pt x="631114" y="1390510"/>
                    <a:pt x="619786" y="1395442"/>
                    <a:pt x="617249" y="1402553"/>
                  </a:cubicBezTo>
                  <a:cubicBezTo>
                    <a:pt x="613068" y="1414238"/>
                    <a:pt x="614247" y="1424173"/>
                    <a:pt x="624789" y="1431534"/>
                  </a:cubicBezTo>
                  <a:cubicBezTo>
                    <a:pt x="633723" y="1437787"/>
                    <a:pt x="646301" y="1435250"/>
                    <a:pt x="653913" y="1425923"/>
                  </a:cubicBezTo>
                  <a:cubicBezTo>
                    <a:pt x="656915" y="1422279"/>
                    <a:pt x="659702" y="1418312"/>
                    <a:pt x="661846" y="1414131"/>
                  </a:cubicBezTo>
                  <a:cubicBezTo>
                    <a:pt x="666134" y="1405698"/>
                    <a:pt x="670958" y="1402589"/>
                    <a:pt x="680821" y="1407234"/>
                  </a:cubicBezTo>
                  <a:cubicBezTo>
                    <a:pt x="693221" y="1413095"/>
                    <a:pt x="706800" y="1416382"/>
                    <a:pt x="720451" y="1418062"/>
                  </a:cubicBezTo>
                  <a:cubicBezTo>
                    <a:pt x="754578" y="1422279"/>
                    <a:pt x="786918" y="1420563"/>
                    <a:pt x="810932" y="1390439"/>
                  </a:cubicBezTo>
                  <a:cubicBezTo>
                    <a:pt x="818579" y="1380826"/>
                    <a:pt x="828156" y="1372750"/>
                    <a:pt x="837018" y="1364102"/>
                  </a:cubicBezTo>
                  <a:cubicBezTo>
                    <a:pt x="845416" y="1355919"/>
                    <a:pt x="850562" y="1346199"/>
                    <a:pt x="853313" y="1334764"/>
                  </a:cubicBezTo>
                  <a:cubicBezTo>
                    <a:pt x="860175" y="1306104"/>
                    <a:pt x="854386" y="1279196"/>
                    <a:pt x="842307" y="1253253"/>
                  </a:cubicBezTo>
                  <a:cubicBezTo>
                    <a:pt x="820616" y="1206618"/>
                    <a:pt x="786311" y="1169776"/>
                    <a:pt x="748360" y="1136399"/>
                  </a:cubicBezTo>
                  <a:close/>
                  <a:moveTo>
                    <a:pt x="417348" y="202146"/>
                  </a:moveTo>
                  <a:cubicBezTo>
                    <a:pt x="422315" y="182885"/>
                    <a:pt x="426639" y="163445"/>
                    <a:pt x="430320" y="143898"/>
                  </a:cubicBezTo>
                  <a:cubicBezTo>
                    <a:pt x="431749" y="136287"/>
                    <a:pt x="434572" y="134679"/>
                    <a:pt x="441719" y="136430"/>
                  </a:cubicBezTo>
                  <a:cubicBezTo>
                    <a:pt x="550282" y="162945"/>
                    <a:pt x="658880" y="189389"/>
                    <a:pt x="767514" y="215547"/>
                  </a:cubicBezTo>
                  <a:cubicBezTo>
                    <a:pt x="775126" y="217369"/>
                    <a:pt x="776305" y="219692"/>
                    <a:pt x="773089" y="226875"/>
                  </a:cubicBezTo>
                  <a:cubicBezTo>
                    <a:pt x="764762" y="245421"/>
                    <a:pt x="757330" y="264361"/>
                    <a:pt x="749504" y="283157"/>
                  </a:cubicBezTo>
                  <a:cubicBezTo>
                    <a:pt x="747610" y="287731"/>
                    <a:pt x="745787" y="292555"/>
                    <a:pt x="741356" y="290233"/>
                  </a:cubicBezTo>
                  <a:cubicBezTo>
                    <a:pt x="684752" y="279012"/>
                    <a:pt x="630221" y="268827"/>
                    <a:pt x="576011" y="257321"/>
                  </a:cubicBezTo>
                  <a:cubicBezTo>
                    <a:pt x="526018" y="246707"/>
                    <a:pt x="476096" y="235487"/>
                    <a:pt x="427139" y="220407"/>
                  </a:cubicBezTo>
                  <a:cubicBezTo>
                    <a:pt x="416097" y="217012"/>
                    <a:pt x="414775" y="212080"/>
                    <a:pt x="417348" y="202110"/>
                  </a:cubicBezTo>
                  <a:close/>
                </a:path>
              </a:pathLst>
            </a:custGeom>
            <a:grpFill/>
            <a:ln w="35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16B9FCC9-B757-4EA6-8787-1CA9F4FAAE31}"/>
                </a:ext>
              </a:extLst>
            </p:cNvPr>
            <p:cNvSpPr/>
            <p:nvPr/>
          </p:nvSpPr>
          <p:spPr>
            <a:xfrm>
              <a:off x="2871378" y="1120295"/>
              <a:ext cx="764753" cy="764668"/>
            </a:xfrm>
            <a:custGeom>
              <a:avLst/>
              <a:gdLst>
                <a:gd name="connsiteX0" fmla="*/ 381305 w 764753"/>
                <a:gd name="connsiteY0" fmla="*/ 0 h 764668"/>
                <a:gd name="connsiteX1" fmla="*/ 13 w 764753"/>
                <a:gd name="connsiteY1" fmla="*/ 382900 h 764668"/>
                <a:gd name="connsiteX2" fmla="*/ 381055 w 764753"/>
                <a:gd name="connsiteY2" fmla="*/ 764656 h 764668"/>
                <a:gd name="connsiteX3" fmla="*/ 764740 w 764753"/>
                <a:gd name="connsiteY3" fmla="*/ 382471 h 764668"/>
                <a:gd name="connsiteX4" fmla="*/ 381340 w 764753"/>
                <a:gd name="connsiteY4" fmla="*/ 0 h 764668"/>
                <a:gd name="connsiteX5" fmla="*/ 623373 w 764753"/>
                <a:gd name="connsiteY5" fmla="*/ 145084 h 764668"/>
                <a:gd name="connsiteX6" fmla="*/ 558443 w 764753"/>
                <a:gd name="connsiteY6" fmla="*/ 138831 h 764668"/>
                <a:gd name="connsiteX7" fmla="*/ 549973 w 764753"/>
                <a:gd name="connsiteY7" fmla="*/ 130147 h 764668"/>
                <a:gd name="connsiteX8" fmla="*/ 521886 w 764753"/>
                <a:gd name="connsiteY8" fmla="*/ 74258 h 764668"/>
                <a:gd name="connsiteX9" fmla="*/ 623373 w 764753"/>
                <a:gd name="connsiteY9" fmla="*/ 145084 h 764668"/>
                <a:gd name="connsiteX10" fmla="*/ 268382 w 764753"/>
                <a:gd name="connsiteY10" fmla="*/ 128575 h 764668"/>
                <a:gd name="connsiteX11" fmla="*/ 284642 w 764753"/>
                <a:gd name="connsiteY11" fmla="*/ 68361 h 764668"/>
                <a:gd name="connsiteX12" fmla="*/ 297292 w 764753"/>
                <a:gd name="connsiteY12" fmla="*/ 54318 h 764668"/>
                <a:gd name="connsiteX13" fmla="*/ 384592 w 764753"/>
                <a:gd name="connsiteY13" fmla="*/ 43704 h 764668"/>
                <a:gd name="connsiteX14" fmla="*/ 459278 w 764753"/>
                <a:gd name="connsiteY14" fmla="*/ 52531 h 764668"/>
                <a:gd name="connsiteX15" fmla="*/ 472714 w 764753"/>
                <a:gd name="connsiteY15" fmla="*/ 64502 h 764668"/>
                <a:gd name="connsiteX16" fmla="*/ 509772 w 764753"/>
                <a:gd name="connsiteY16" fmla="*/ 148693 h 764668"/>
                <a:gd name="connsiteX17" fmla="*/ 509486 w 764753"/>
                <a:gd name="connsiteY17" fmla="*/ 163738 h 764668"/>
                <a:gd name="connsiteX18" fmla="*/ 471821 w 764753"/>
                <a:gd name="connsiteY18" fmla="*/ 217161 h 764668"/>
                <a:gd name="connsiteX19" fmla="*/ 456634 w 764753"/>
                <a:gd name="connsiteY19" fmla="*/ 223093 h 764668"/>
                <a:gd name="connsiteX20" fmla="*/ 299865 w 764753"/>
                <a:gd name="connsiteY20" fmla="*/ 224809 h 764668"/>
                <a:gd name="connsiteX21" fmla="*/ 286500 w 764753"/>
                <a:gd name="connsiteY21" fmla="*/ 220485 h 764668"/>
                <a:gd name="connsiteX22" fmla="*/ 283820 w 764753"/>
                <a:gd name="connsiteY22" fmla="*/ 217197 h 764668"/>
                <a:gd name="connsiteX23" fmla="*/ 251551 w 764753"/>
                <a:gd name="connsiteY23" fmla="*/ 176424 h 764668"/>
                <a:gd name="connsiteX24" fmla="*/ 268382 w 764753"/>
                <a:gd name="connsiteY24" fmla="*/ 128610 h 764668"/>
                <a:gd name="connsiteX25" fmla="*/ 514989 w 764753"/>
                <a:gd name="connsiteY25" fmla="*/ 415419 h 764668"/>
                <a:gd name="connsiteX26" fmla="*/ 510772 w 764753"/>
                <a:gd name="connsiteY26" fmla="*/ 428176 h 764668"/>
                <a:gd name="connsiteX27" fmla="*/ 394848 w 764753"/>
                <a:gd name="connsiteY27" fmla="*/ 516727 h 764668"/>
                <a:gd name="connsiteX28" fmla="*/ 373479 w 764753"/>
                <a:gd name="connsiteY28" fmla="*/ 518049 h 764668"/>
                <a:gd name="connsiteX29" fmla="*/ 257305 w 764753"/>
                <a:gd name="connsiteY29" fmla="*/ 436002 h 764668"/>
                <a:gd name="connsiteX30" fmla="*/ 251122 w 764753"/>
                <a:gd name="connsiteY30" fmla="*/ 418135 h 764668"/>
                <a:gd name="connsiteX31" fmla="*/ 295255 w 764753"/>
                <a:gd name="connsiteY31" fmla="*/ 276660 h 764668"/>
                <a:gd name="connsiteX32" fmla="*/ 308799 w 764753"/>
                <a:gd name="connsiteY32" fmla="*/ 267619 h 764668"/>
                <a:gd name="connsiteX33" fmla="*/ 378017 w 764753"/>
                <a:gd name="connsiteY33" fmla="*/ 259793 h 764668"/>
                <a:gd name="connsiteX34" fmla="*/ 455848 w 764753"/>
                <a:gd name="connsiteY34" fmla="*/ 267369 h 764668"/>
                <a:gd name="connsiteX35" fmla="*/ 464889 w 764753"/>
                <a:gd name="connsiteY35" fmla="*/ 273087 h 764668"/>
                <a:gd name="connsiteX36" fmla="*/ 515060 w 764753"/>
                <a:gd name="connsiteY36" fmla="*/ 415419 h 764668"/>
                <a:gd name="connsiteX37" fmla="*/ 237829 w 764753"/>
                <a:gd name="connsiteY37" fmla="*/ 76294 h 764668"/>
                <a:gd name="connsiteX38" fmla="*/ 210277 w 764753"/>
                <a:gd name="connsiteY38" fmla="*/ 152803 h 764668"/>
                <a:gd name="connsiteX39" fmla="*/ 200165 w 764753"/>
                <a:gd name="connsiteY39" fmla="*/ 161772 h 764668"/>
                <a:gd name="connsiteX40" fmla="*/ 114436 w 764753"/>
                <a:gd name="connsiteY40" fmla="*/ 176066 h 764668"/>
                <a:gd name="connsiteX41" fmla="*/ 237829 w 764753"/>
                <a:gd name="connsiteY41" fmla="*/ 76330 h 764668"/>
                <a:gd name="connsiteX42" fmla="*/ 106539 w 764753"/>
                <a:gd name="connsiteY42" fmla="*/ 491248 h 764668"/>
                <a:gd name="connsiteX43" fmla="*/ 95890 w 764753"/>
                <a:gd name="connsiteY43" fmla="*/ 562253 h 764668"/>
                <a:gd name="connsiteX44" fmla="*/ 47862 w 764753"/>
                <a:gd name="connsiteY44" fmla="*/ 432965 h 764668"/>
                <a:gd name="connsiteX45" fmla="*/ 101608 w 764753"/>
                <a:gd name="connsiteY45" fmla="*/ 477419 h 764668"/>
                <a:gd name="connsiteX46" fmla="*/ 106539 w 764753"/>
                <a:gd name="connsiteY46" fmla="*/ 491212 h 764668"/>
                <a:gd name="connsiteX47" fmla="*/ 51615 w 764753"/>
                <a:gd name="connsiteY47" fmla="*/ 382543 h 764668"/>
                <a:gd name="connsiteX48" fmla="*/ 44253 w 764753"/>
                <a:gd name="connsiteY48" fmla="*/ 368713 h 764668"/>
                <a:gd name="connsiteX49" fmla="*/ 80417 w 764753"/>
                <a:gd name="connsiteY49" fmla="*/ 228775 h 764668"/>
                <a:gd name="connsiteX50" fmla="*/ 94496 w 764753"/>
                <a:gd name="connsiteY50" fmla="*/ 220092 h 764668"/>
                <a:gd name="connsiteX51" fmla="*/ 205632 w 764753"/>
                <a:gd name="connsiteY51" fmla="*/ 205297 h 764668"/>
                <a:gd name="connsiteX52" fmla="*/ 220426 w 764753"/>
                <a:gd name="connsiteY52" fmla="*/ 209800 h 764668"/>
                <a:gd name="connsiteX53" fmla="*/ 253195 w 764753"/>
                <a:gd name="connsiteY53" fmla="*/ 250717 h 764668"/>
                <a:gd name="connsiteX54" fmla="*/ 236650 w 764753"/>
                <a:gd name="connsiteY54" fmla="*/ 296028 h 764668"/>
                <a:gd name="connsiteX55" fmla="*/ 207955 w 764753"/>
                <a:gd name="connsiteY55" fmla="*/ 410058 h 764668"/>
                <a:gd name="connsiteX56" fmla="*/ 198128 w 764753"/>
                <a:gd name="connsiteY56" fmla="*/ 423673 h 764668"/>
                <a:gd name="connsiteX57" fmla="*/ 144025 w 764753"/>
                <a:gd name="connsiteY57" fmla="*/ 445222 h 764668"/>
                <a:gd name="connsiteX58" fmla="*/ 127944 w 764753"/>
                <a:gd name="connsiteY58" fmla="*/ 441827 h 764668"/>
                <a:gd name="connsiteX59" fmla="*/ 51579 w 764753"/>
                <a:gd name="connsiteY59" fmla="*/ 382614 h 764668"/>
                <a:gd name="connsiteX60" fmla="*/ 246620 w 764753"/>
                <a:gd name="connsiteY60" fmla="*/ 692507 h 764668"/>
                <a:gd name="connsiteX61" fmla="*/ 134698 w 764753"/>
                <a:gd name="connsiteY61" fmla="*/ 613354 h 764668"/>
                <a:gd name="connsiteX62" fmla="*/ 131125 w 764753"/>
                <a:gd name="connsiteY62" fmla="*/ 598524 h 764668"/>
                <a:gd name="connsiteX63" fmla="*/ 150207 w 764753"/>
                <a:gd name="connsiteY63" fmla="*/ 499646 h 764668"/>
                <a:gd name="connsiteX64" fmla="*/ 160928 w 764753"/>
                <a:gd name="connsiteY64" fmla="*/ 485388 h 764668"/>
                <a:gd name="connsiteX65" fmla="*/ 212243 w 764753"/>
                <a:gd name="connsiteY65" fmla="*/ 464661 h 764668"/>
                <a:gd name="connsiteX66" fmla="*/ 227752 w 764753"/>
                <a:gd name="connsiteY66" fmla="*/ 468271 h 764668"/>
                <a:gd name="connsiteX67" fmla="*/ 351823 w 764753"/>
                <a:gd name="connsiteY67" fmla="*/ 556036 h 764668"/>
                <a:gd name="connsiteX68" fmla="*/ 362008 w 764753"/>
                <a:gd name="connsiteY68" fmla="*/ 571509 h 764668"/>
                <a:gd name="connsiteX69" fmla="*/ 360042 w 764753"/>
                <a:gd name="connsiteY69" fmla="*/ 601276 h 764668"/>
                <a:gd name="connsiteX70" fmla="*/ 327023 w 764753"/>
                <a:gd name="connsiteY70" fmla="*/ 651698 h 764668"/>
                <a:gd name="connsiteX71" fmla="*/ 264452 w 764753"/>
                <a:gd name="connsiteY71" fmla="*/ 690649 h 764668"/>
                <a:gd name="connsiteX72" fmla="*/ 246656 w 764753"/>
                <a:gd name="connsiteY72" fmla="*/ 692543 h 764668"/>
                <a:gd name="connsiteX73" fmla="*/ 310085 w 764753"/>
                <a:gd name="connsiteY73" fmla="*/ 712733 h 764668"/>
                <a:gd name="connsiteX74" fmla="*/ 375980 w 764753"/>
                <a:gd name="connsiteY74" fmla="*/ 676677 h 764668"/>
                <a:gd name="connsiteX75" fmla="*/ 386522 w 764753"/>
                <a:gd name="connsiteY75" fmla="*/ 678213 h 764668"/>
                <a:gd name="connsiteX76" fmla="*/ 447021 w 764753"/>
                <a:gd name="connsiteY76" fmla="*/ 714091 h 764668"/>
                <a:gd name="connsiteX77" fmla="*/ 310085 w 764753"/>
                <a:gd name="connsiteY77" fmla="*/ 712697 h 764668"/>
                <a:gd name="connsiteX78" fmla="*/ 627804 w 764753"/>
                <a:gd name="connsiteY78" fmla="*/ 615034 h 764668"/>
                <a:gd name="connsiteX79" fmla="*/ 510093 w 764753"/>
                <a:gd name="connsiteY79" fmla="*/ 695580 h 764668"/>
                <a:gd name="connsiteX80" fmla="*/ 493512 w 764753"/>
                <a:gd name="connsiteY80" fmla="*/ 693937 h 764668"/>
                <a:gd name="connsiteX81" fmla="*/ 411000 w 764753"/>
                <a:gd name="connsiteY81" fmla="*/ 641263 h 764668"/>
                <a:gd name="connsiteX82" fmla="*/ 403067 w 764753"/>
                <a:gd name="connsiteY82" fmla="*/ 627005 h 764668"/>
                <a:gd name="connsiteX83" fmla="*/ 404675 w 764753"/>
                <a:gd name="connsiteY83" fmla="*/ 599989 h 764668"/>
                <a:gd name="connsiteX84" fmla="*/ 438695 w 764753"/>
                <a:gd name="connsiteY84" fmla="*/ 541920 h 764668"/>
                <a:gd name="connsiteX85" fmla="*/ 535572 w 764753"/>
                <a:gd name="connsiteY85" fmla="*/ 465555 h 764668"/>
                <a:gd name="connsiteX86" fmla="*/ 556191 w 764753"/>
                <a:gd name="connsiteY86" fmla="*/ 460445 h 764668"/>
                <a:gd name="connsiteX87" fmla="*/ 604112 w 764753"/>
                <a:gd name="connsiteY87" fmla="*/ 480278 h 764668"/>
                <a:gd name="connsiteX88" fmla="*/ 613474 w 764753"/>
                <a:gd name="connsiteY88" fmla="*/ 530557 h 764668"/>
                <a:gd name="connsiteX89" fmla="*/ 631771 w 764753"/>
                <a:gd name="connsiteY89" fmla="*/ 597667 h 764668"/>
                <a:gd name="connsiteX90" fmla="*/ 627804 w 764753"/>
                <a:gd name="connsiteY90" fmla="*/ 614998 h 764668"/>
                <a:gd name="connsiteX91" fmla="*/ 629341 w 764753"/>
                <a:gd name="connsiteY91" fmla="*/ 432035 h 764668"/>
                <a:gd name="connsiteX92" fmla="*/ 613367 w 764753"/>
                <a:gd name="connsiteY92" fmla="*/ 435252 h 764668"/>
                <a:gd name="connsiteX93" fmla="*/ 610794 w 764753"/>
                <a:gd name="connsiteY93" fmla="*/ 434072 h 764668"/>
                <a:gd name="connsiteX94" fmla="*/ 564768 w 764753"/>
                <a:gd name="connsiteY94" fmla="*/ 416026 h 764668"/>
                <a:gd name="connsiteX95" fmla="*/ 552475 w 764753"/>
                <a:gd name="connsiteY95" fmla="*/ 370393 h 764668"/>
                <a:gd name="connsiteX96" fmla="*/ 507234 w 764753"/>
                <a:gd name="connsiteY96" fmla="*/ 258971 h 764668"/>
                <a:gd name="connsiteX97" fmla="*/ 507878 w 764753"/>
                <a:gd name="connsiteY97" fmla="*/ 241461 h 764668"/>
                <a:gd name="connsiteX98" fmla="*/ 543970 w 764753"/>
                <a:gd name="connsiteY98" fmla="*/ 190360 h 764668"/>
                <a:gd name="connsiteX99" fmla="*/ 560015 w 764753"/>
                <a:gd name="connsiteY99" fmla="*/ 183249 h 764668"/>
                <a:gd name="connsiteX100" fmla="*/ 650639 w 764753"/>
                <a:gd name="connsiteY100" fmla="*/ 190289 h 764668"/>
                <a:gd name="connsiteX101" fmla="*/ 665147 w 764753"/>
                <a:gd name="connsiteY101" fmla="*/ 195935 h 764668"/>
                <a:gd name="connsiteX102" fmla="*/ 719321 w 764753"/>
                <a:gd name="connsiteY102" fmla="*/ 353812 h 764668"/>
                <a:gd name="connsiteX103" fmla="*/ 710780 w 764753"/>
                <a:gd name="connsiteY103" fmla="*/ 368177 h 764668"/>
                <a:gd name="connsiteX104" fmla="*/ 629269 w 764753"/>
                <a:gd name="connsiteY104" fmla="*/ 432000 h 764668"/>
                <a:gd name="connsiteX105" fmla="*/ 666898 w 764753"/>
                <a:gd name="connsiteY105" fmla="*/ 564362 h 764668"/>
                <a:gd name="connsiteX106" fmla="*/ 651139 w 764753"/>
                <a:gd name="connsiteY106" fmla="*/ 480492 h 764668"/>
                <a:gd name="connsiteX107" fmla="*/ 656213 w 764753"/>
                <a:gd name="connsiteY107" fmla="*/ 466627 h 764668"/>
                <a:gd name="connsiteX108" fmla="*/ 719142 w 764753"/>
                <a:gd name="connsiteY108" fmla="*/ 414740 h 764668"/>
                <a:gd name="connsiteX109" fmla="*/ 666898 w 764753"/>
                <a:gd name="connsiteY109" fmla="*/ 564398 h 76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764753" h="764668">
                  <a:moveTo>
                    <a:pt x="381305" y="0"/>
                  </a:moveTo>
                  <a:cubicBezTo>
                    <a:pt x="162214" y="322"/>
                    <a:pt x="-1488" y="179140"/>
                    <a:pt x="13" y="382900"/>
                  </a:cubicBezTo>
                  <a:cubicBezTo>
                    <a:pt x="-1738" y="591806"/>
                    <a:pt x="169075" y="762941"/>
                    <a:pt x="381055" y="764656"/>
                  </a:cubicBezTo>
                  <a:cubicBezTo>
                    <a:pt x="591783" y="766371"/>
                    <a:pt x="762953" y="595844"/>
                    <a:pt x="764740" y="382471"/>
                  </a:cubicBezTo>
                  <a:cubicBezTo>
                    <a:pt x="766491" y="172743"/>
                    <a:pt x="594678" y="-321"/>
                    <a:pt x="381340" y="0"/>
                  </a:cubicBezTo>
                  <a:close/>
                  <a:moveTo>
                    <a:pt x="623373" y="145084"/>
                  </a:moveTo>
                  <a:cubicBezTo>
                    <a:pt x="599895" y="146442"/>
                    <a:pt x="579205" y="142368"/>
                    <a:pt x="558443" y="138831"/>
                  </a:cubicBezTo>
                  <a:cubicBezTo>
                    <a:pt x="553332" y="137973"/>
                    <a:pt x="552225" y="133613"/>
                    <a:pt x="549973" y="130147"/>
                  </a:cubicBezTo>
                  <a:cubicBezTo>
                    <a:pt x="539146" y="113530"/>
                    <a:pt x="531891" y="95091"/>
                    <a:pt x="521886" y="74258"/>
                  </a:cubicBezTo>
                  <a:cubicBezTo>
                    <a:pt x="561480" y="92411"/>
                    <a:pt x="593820" y="114960"/>
                    <a:pt x="623373" y="145084"/>
                  </a:cubicBezTo>
                  <a:close/>
                  <a:moveTo>
                    <a:pt x="268382" y="128575"/>
                  </a:moveTo>
                  <a:cubicBezTo>
                    <a:pt x="274493" y="108670"/>
                    <a:pt x="281033" y="88873"/>
                    <a:pt x="284642" y="68361"/>
                  </a:cubicBezTo>
                  <a:cubicBezTo>
                    <a:pt x="286071" y="60107"/>
                    <a:pt x="289144" y="56247"/>
                    <a:pt x="297292" y="54318"/>
                  </a:cubicBezTo>
                  <a:cubicBezTo>
                    <a:pt x="326023" y="47421"/>
                    <a:pt x="355075" y="43740"/>
                    <a:pt x="384592" y="43704"/>
                  </a:cubicBezTo>
                  <a:cubicBezTo>
                    <a:pt x="409750" y="44240"/>
                    <a:pt x="434657" y="46635"/>
                    <a:pt x="459278" y="52531"/>
                  </a:cubicBezTo>
                  <a:cubicBezTo>
                    <a:pt x="466747" y="54318"/>
                    <a:pt x="470535" y="57248"/>
                    <a:pt x="472714" y="64502"/>
                  </a:cubicBezTo>
                  <a:cubicBezTo>
                    <a:pt x="481648" y="94019"/>
                    <a:pt x="493977" y="122178"/>
                    <a:pt x="509772" y="148693"/>
                  </a:cubicBezTo>
                  <a:cubicBezTo>
                    <a:pt x="513059" y="154197"/>
                    <a:pt x="513631" y="158127"/>
                    <a:pt x="509486" y="163738"/>
                  </a:cubicBezTo>
                  <a:cubicBezTo>
                    <a:pt x="496478" y="181212"/>
                    <a:pt x="483935" y="199080"/>
                    <a:pt x="471821" y="217161"/>
                  </a:cubicBezTo>
                  <a:cubicBezTo>
                    <a:pt x="467747" y="223272"/>
                    <a:pt x="463817" y="224344"/>
                    <a:pt x="456634" y="223093"/>
                  </a:cubicBezTo>
                  <a:cubicBezTo>
                    <a:pt x="404318" y="213910"/>
                    <a:pt x="351966" y="212838"/>
                    <a:pt x="299865" y="224809"/>
                  </a:cubicBezTo>
                  <a:cubicBezTo>
                    <a:pt x="294183" y="226131"/>
                    <a:pt x="289716" y="225952"/>
                    <a:pt x="286500" y="220485"/>
                  </a:cubicBezTo>
                  <a:cubicBezTo>
                    <a:pt x="285785" y="219270"/>
                    <a:pt x="284713" y="218269"/>
                    <a:pt x="283820" y="217197"/>
                  </a:cubicBezTo>
                  <a:cubicBezTo>
                    <a:pt x="272563" y="203761"/>
                    <a:pt x="255875" y="191825"/>
                    <a:pt x="251551" y="176424"/>
                  </a:cubicBezTo>
                  <a:cubicBezTo>
                    <a:pt x="247192" y="160915"/>
                    <a:pt x="263308" y="145156"/>
                    <a:pt x="268382" y="128610"/>
                  </a:cubicBezTo>
                  <a:close/>
                  <a:moveTo>
                    <a:pt x="514989" y="415419"/>
                  </a:moveTo>
                  <a:cubicBezTo>
                    <a:pt x="515561" y="420672"/>
                    <a:pt x="514274" y="424352"/>
                    <a:pt x="510772" y="428176"/>
                  </a:cubicBezTo>
                  <a:cubicBezTo>
                    <a:pt x="477324" y="464518"/>
                    <a:pt x="438838" y="494143"/>
                    <a:pt x="394848" y="516727"/>
                  </a:cubicBezTo>
                  <a:cubicBezTo>
                    <a:pt x="387523" y="520479"/>
                    <a:pt x="381197" y="521015"/>
                    <a:pt x="373479" y="518049"/>
                  </a:cubicBezTo>
                  <a:cubicBezTo>
                    <a:pt x="327845" y="500396"/>
                    <a:pt x="288930" y="473488"/>
                    <a:pt x="257305" y="436002"/>
                  </a:cubicBezTo>
                  <a:cubicBezTo>
                    <a:pt x="252766" y="430606"/>
                    <a:pt x="250372" y="425460"/>
                    <a:pt x="251122" y="418135"/>
                  </a:cubicBezTo>
                  <a:cubicBezTo>
                    <a:pt x="256161" y="367927"/>
                    <a:pt x="271027" y="320900"/>
                    <a:pt x="295255" y="276660"/>
                  </a:cubicBezTo>
                  <a:cubicBezTo>
                    <a:pt x="298435" y="270871"/>
                    <a:pt x="303260" y="269227"/>
                    <a:pt x="308799" y="267619"/>
                  </a:cubicBezTo>
                  <a:cubicBezTo>
                    <a:pt x="332348" y="260722"/>
                    <a:pt x="356790" y="262116"/>
                    <a:pt x="378017" y="259793"/>
                  </a:cubicBezTo>
                  <a:cubicBezTo>
                    <a:pt x="405962" y="261080"/>
                    <a:pt x="431083" y="262366"/>
                    <a:pt x="455848" y="267369"/>
                  </a:cubicBezTo>
                  <a:cubicBezTo>
                    <a:pt x="459921" y="268191"/>
                    <a:pt x="462780" y="269477"/>
                    <a:pt x="464889" y="273087"/>
                  </a:cubicBezTo>
                  <a:cubicBezTo>
                    <a:pt x="490475" y="317398"/>
                    <a:pt x="509593" y="363960"/>
                    <a:pt x="515060" y="415419"/>
                  </a:cubicBezTo>
                  <a:close/>
                  <a:moveTo>
                    <a:pt x="237829" y="76294"/>
                  </a:moveTo>
                  <a:cubicBezTo>
                    <a:pt x="229932" y="103882"/>
                    <a:pt x="222642" y="129218"/>
                    <a:pt x="210277" y="152803"/>
                  </a:cubicBezTo>
                  <a:cubicBezTo>
                    <a:pt x="207919" y="157270"/>
                    <a:pt x="205167" y="160307"/>
                    <a:pt x="200165" y="161772"/>
                  </a:cubicBezTo>
                  <a:cubicBezTo>
                    <a:pt x="172827" y="169777"/>
                    <a:pt x="144847" y="173672"/>
                    <a:pt x="114436" y="176066"/>
                  </a:cubicBezTo>
                  <a:cubicBezTo>
                    <a:pt x="147741" y="132291"/>
                    <a:pt x="188050" y="100380"/>
                    <a:pt x="237829" y="76330"/>
                  </a:cubicBezTo>
                  <a:close/>
                  <a:moveTo>
                    <a:pt x="106539" y="491248"/>
                  </a:moveTo>
                  <a:cubicBezTo>
                    <a:pt x="105932" y="514440"/>
                    <a:pt x="101250" y="536953"/>
                    <a:pt x="95890" y="562253"/>
                  </a:cubicBezTo>
                  <a:cubicBezTo>
                    <a:pt x="70447" y="521801"/>
                    <a:pt x="55117" y="480385"/>
                    <a:pt x="47862" y="432965"/>
                  </a:cubicBezTo>
                  <a:cubicBezTo>
                    <a:pt x="68910" y="447294"/>
                    <a:pt x="85777" y="461695"/>
                    <a:pt x="101608" y="477419"/>
                  </a:cubicBezTo>
                  <a:cubicBezTo>
                    <a:pt x="105824" y="481635"/>
                    <a:pt x="106682" y="485673"/>
                    <a:pt x="106539" y="491212"/>
                  </a:cubicBezTo>
                  <a:close/>
                  <a:moveTo>
                    <a:pt x="51615" y="382543"/>
                  </a:moveTo>
                  <a:cubicBezTo>
                    <a:pt x="46504" y="379398"/>
                    <a:pt x="41609" y="376718"/>
                    <a:pt x="44253" y="368713"/>
                  </a:cubicBezTo>
                  <a:cubicBezTo>
                    <a:pt x="45790" y="319899"/>
                    <a:pt x="58440" y="273158"/>
                    <a:pt x="80417" y="228775"/>
                  </a:cubicBezTo>
                  <a:cubicBezTo>
                    <a:pt x="83597" y="222343"/>
                    <a:pt x="87242" y="220163"/>
                    <a:pt x="94496" y="220092"/>
                  </a:cubicBezTo>
                  <a:cubicBezTo>
                    <a:pt x="132125" y="219734"/>
                    <a:pt x="169361" y="216018"/>
                    <a:pt x="205632" y="205297"/>
                  </a:cubicBezTo>
                  <a:cubicBezTo>
                    <a:pt x="211671" y="203511"/>
                    <a:pt x="216102" y="204333"/>
                    <a:pt x="220426" y="209800"/>
                  </a:cubicBezTo>
                  <a:cubicBezTo>
                    <a:pt x="231290" y="223594"/>
                    <a:pt x="246691" y="235243"/>
                    <a:pt x="253195" y="250717"/>
                  </a:cubicBezTo>
                  <a:cubicBezTo>
                    <a:pt x="260092" y="267119"/>
                    <a:pt x="242224" y="280627"/>
                    <a:pt x="236650" y="296028"/>
                  </a:cubicBezTo>
                  <a:cubicBezTo>
                    <a:pt x="223178" y="333121"/>
                    <a:pt x="211028" y="370428"/>
                    <a:pt x="207955" y="410058"/>
                  </a:cubicBezTo>
                  <a:cubicBezTo>
                    <a:pt x="207419" y="416955"/>
                    <a:pt x="204989" y="421136"/>
                    <a:pt x="198128" y="423673"/>
                  </a:cubicBezTo>
                  <a:cubicBezTo>
                    <a:pt x="179903" y="430392"/>
                    <a:pt x="161785" y="437431"/>
                    <a:pt x="144025" y="445222"/>
                  </a:cubicBezTo>
                  <a:cubicBezTo>
                    <a:pt x="137021" y="448295"/>
                    <a:pt x="132983" y="446830"/>
                    <a:pt x="127944" y="441827"/>
                  </a:cubicBezTo>
                  <a:cubicBezTo>
                    <a:pt x="105038" y="418849"/>
                    <a:pt x="79202" y="399517"/>
                    <a:pt x="51579" y="382614"/>
                  </a:cubicBezTo>
                  <a:close/>
                  <a:moveTo>
                    <a:pt x="246620" y="692507"/>
                  </a:moveTo>
                  <a:cubicBezTo>
                    <a:pt x="204060" y="673460"/>
                    <a:pt x="166860" y="647052"/>
                    <a:pt x="134698" y="613354"/>
                  </a:cubicBezTo>
                  <a:cubicBezTo>
                    <a:pt x="130196" y="608637"/>
                    <a:pt x="129052" y="604992"/>
                    <a:pt x="131125" y="598524"/>
                  </a:cubicBezTo>
                  <a:cubicBezTo>
                    <a:pt x="141452" y="566363"/>
                    <a:pt x="148206" y="533415"/>
                    <a:pt x="150207" y="499646"/>
                  </a:cubicBezTo>
                  <a:cubicBezTo>
                    <a:pt x="150672" y="491820"/>
                    <a:pt x="153638" y="488068"/>
                    <a:pt x="160928" y="485388"/>
                  </a:cubicBezTo>
                  <a:cubicBezTo>
                    <a:pt x="178223" y="479027"/>
                    <a:pt x="195305" y="471951"/>
                    <a:pt x="212243" y="464661"/>
                  </a:cubicBezTo>
                  <a:cubicBezTo>
                    <a:pt x="218747" y="461874"/>
                    <a:pt x="222820" y="462482"/>
                    <a:pt x="227752" y="468271"/>
                  </a:cubicBezTo>
                  <a:cubicBezTo>
                    <a:pt x="261628" y="508008"/>
                    <a:pt x="303081" y="537310"/>
                    <a:pt x="351823" y="556036"/>
                  </a:cubicBezTo>
                  <a:cubicBezTo>
                    <a:pt x="359614" y="559037"/>
                    <a:pt x="363401" y="562646"/>
                    <a:pt x="362008" y="571509"/>
                  </a:cubicBezTo>
                  <a:cubicBezTo>
                    <a:pt x="360686" y="579906"/>
                    <a:pt x="360793" y="588554"/>
                    <a:pt x="360042" y="601276"/>
                  </a:cubicBezTo>
                  <a:cubicBezTo>
                    <a:pt x="367904" y="626719"/>
                    <a:pt x="353860" y="641621"/>
                    <a:pt x="327023" y="651698"/>
                  </a:cubicBezTo>
                  <a:cubicBezTo>
                    <a:pt x="304046" y="660346"/>
                    <a:pt x="283891" y="675462"/>
                    <a:pt x="264452" y="690649"/>
                  </a:cubicBezTo>
                  <a:cubicBezTo>
                    <a:pt x="258305" y="695437"/>
                    <a:pt x="253660" y="695652"/>
                    <a:pt x="246656" y="692543"/>
                  </a:cubicBezTo>
                  <a:close/>
                  <a:moveTo>
                    <a:pt x="310085" y="712733"/>
                  </a:moveTo>
                  <a:cubicBezTo>
                    <a:pt x="331776" y="697153"/>
                    <a:pt x="353682" y="686611"/>
                    <a:pt x="375980" y="676677"/>
                  </a:cubicBezTo>
                  <a:cubicBezTo>
                    <a:pt x="380340" y="674747"/>
                    <a:pt x="383199" y="676677"/>
                    <a:pt x="386522" y="678213"/>
                  </a:cubicBezTo>
                  <a:cubicBezTo>
                    <a:pt x="407070" y="687754"/>
                    <a:pt x="426652" y="699011"/>
                    <a:pt x="447021" y="714091"/>
                  </a:cubicBezTo>
                  <a:cubicBezTo>
                    <a:pt x="400351" y="723454"/>
                    <a:pt x="356219" y="722775"/>
                    <a:pt x="310085" y="712697"/>
                  </a:cubicBezTo>
                  <a:close/>
                  <a:moveTo>
                    <a:pt x="627804" y="615034"/>
                  </a:moveTo>
                  <a:cubicBezTo>
                    <a:pt x="594177" y="650161"/>
                    <a:pt x="555083" y="677070"/>
                    <a:pt x="510093" y="695580"/>
                  </a:cubicBezTo>
                  <a:cubicBezTo>
                    <a:pt x="503661" y="698225"/>
                    <a:pt x="499230" y="698689"/>
                    <a:pt x="493512" y="693937"/>
                  </a:cubicBezTo>
                  <a:cubicBezTo>
                    <a:pt x="468212" y="672960"/>
                    <a:pt x="440803" y="655164"/>
                    <a:pt x="411000" y="641263"/>
                  </a:cubicBezTo>
                  <a:cubicBezTo>
                    <a:pt x="404139" y="638083"/>
                    <a:pt x="402281" y="634009"/>
                    <a:pt x="403067" y="627005"/>
                  </a:cubicBezTo>
                  <a:cubicBezTo>
                    <a:pt x="404068" y="618036"/>
                    <a:pt x="404175" y="608995"/>
                    <a:pt x="404675" y="599989"/>
                  </a:cubicBezTo>
                  <a:cubicBezTo>
                    <a:pt x="396278" y="568972"/>
                    <a:pt x="413287" y="555178"/>
                    <a:pt x="438695" y="541920"/>
                  </a:cubicBezTo>
                  <a:cubicBezTo>
                    <a:pt x="475323" y="522766"/>
                    <a:pt x="507413" y="496180"/>
                    <a:pt x="535572" y="465555"/>
                  </a:cubicBezTo>
                  <a:cubicBezTo>
                    <a:pt x="541826" y="458765"/>
                    <a:pt x="546936" y="456335"/>
                    <a:pt x="556191" y="460445"/>
                  </a:cubicBezTo>
                  <a:cubicBezTo>
                    <a:pt x="572165" y="467592"/>
                    <a:pt x="593141" y="468878"/>
                    <a:pt x="604112" y="480278"/>
                  </a:cubicBezTo>
                  <a:cubicBezTo>
                    <a:pt x="615118" y="491713"/>
                    <a:pt x="609936" y="513511"/>
                    <a:pt x="613474" y="530557"/>
                  </a:cubicBezTo>
                  <a:cubicBezTo>
                    <a:pt x="618227" y="553355"/>
                    <a:pt x="623623" y="575904"/>
                    <a:pt x="631771" y="597667"/>
                  </a:cubicBezTo>
                  <a:cubicBezTo>
                    <a:pt x="634594" y="605171"/>
                    <a:pt x="633057" y="609495"/>
                    <a:pt x="627804" y="614998"/>
                  </a:cubicBezTo>
                  <a:close/>
                  <a:moveTo>
                    <a:pt x="629341" y="432035"/>
                  </a:moveTo>
                  <a:cubicBezTo>
                    <a:pt x="624195" y="437396"/>
                    <a:pt x="619549" y="438432"/>
                    <a:pt x="613367" y="435252"/>
                  </a:cubicBezTo>
                  <a:cubicBezTo>
                    <a:pt x="612545" y="434823"/>
                    <a:pt x="611688" y="434394"/>
                    <a:pt x="610794" y="434072"/>
                  </a:cubicBezTo>
                  <a:cubicBezTo>
                    <a:pt x="595285" y="428283"/>
                    <a:pt x="577847" y="425246"/>
                    <a:pt x="564768" y="416026"/>
                  </a:cubicBezTo>
                  <a:cubicBezTo>
                    <a:pt x="550509" y="405913"/>
                    <a:pt x="556906" y="385759"/>
                    <a:pt x="552475" y="370393"/>
                  </a:cubicBezTo>
                  <a:cubicBezTo>
                    <a:pt x="541290" y="331549"/>
                    <a:pt x="527889" y="293813"/>
                    <a:pt x="507234" y="258971"/>
                  </a:cubicBezTo>
                  <a:cubicBezTo>
                    <a:pt x="503339" y="252396"/>
                    <a:pt x="503089" y="247858"/>
                    <a:pt x="507878" y="241461"/>
                  </a:cubicBezTo>
                  <a:cubicBezTo>
                    <a:pt x="520456" y="224844"/>
                    <a:pt x="532356" y="207692"/>
                    <a:pt x="543970" y="190360"/>
                  </a:cubicBezTo>
                  <a:cubicBezTo>
                    <a:pt x="548151" y="184142"/>
                    <a:pt x="551832" y="181605"/>
                    <a:pt x="560015" y="183249"/>
                  </a:cubicBezTo>
                  <a:cubicBezTo>
                    <a:pt x="589889" y="189217"/>
                    <a:pt x="620192" y="191075"/>
                    <a:pt x="650639" y="190289"/>
                  </a:cubicBezTo>
                  <a:cubicBezTo>
                    <a:pt x="656285" y="190146"/>
                    <a:pt x="660930" y="189967"/>
                    <a:pt x="665147" y="195935"/>
                  </a:cubicBezTo>
                  <a:cubicBezTo>
                    <a:pt x="692484" y="234207"/>
                    <a:pt x="717284" y="304926"/>
                    <a:pt x="719321" y="353812"/>
                  </a:cubicBezTo>
                  <a:cubicBezTo>
                    <a:pt x="721965" y="360923"/>
                    <a:pt x="717070" y="364425"/>
                    <a:pt x="710780" y="368177"/>
                  </a:cubicBezTo>
                  <a:cubicBezTo>
                    <a:pt x="680977" y="386045"/>
                    <a:pt x="653319" y="406842"/>
                    <a:pt x="629269" y="432000"/>
                  </a:cubicBezTo>
                  <a:close/>
                  <a:moveTo>
                    <a:pt x="666898" y="564362"/>
                  </a:moveTo>
                  <a:cubicBezTo>
                    <a:pt x="658071" y="535559"/>
                    <a:pt x="653569" y="508222"/>
                    <a:pt x="651139" y="480492"/>
                  </a:cubicBezTo>
                  <a:cubicBezTo>
                    <a:pt x="650639" y="474846"/>
                    <a:pt x="652282" y="470808"/>
                    <a:pt x="656213" y="466627"/>
                  </a:cubicBezTo>
                  <a:cubicBezTo>
                    <a:pt x="674474" y="447116"/>
                    <a:pt x="695986" y="431750"/>
                    <a:pt x="719142" y="414740"/>
                  </a:cubicBezTo>
                  <a:cubicBezTo>
                    <a:pt x="712817" y="469843"/>
                    <a:pt x="696879" y="518514"/>
                    <a:pt x="666898" y="564398"/>
                  </a:cubicBezTo>
                  <a:close/>
                </a:path>
              </a:pathLst>
            </a:custGeom>
            <a:grpFill/>
            <a:ln w="35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1217C002-AC41-401C-9826-4159946D8ADA}"/>
              </a:ext>
            </a:extLst>
          </p:cNvPr>
          <p:cNvGrpSpPr/>
          <p:nvPr/>
        </p:nvGrpSpPr>
        <p:grpSpPr>
          <a:xfrm>
            <a:off x="4723576" y="4875427"/>
            <a:ext cx="2711489" cy="1086056"/>
            <a:chOff x="4723576" y="4875427"/>
            <a:chExt cx="2711489" cy="1086056"/>
          </a:xfrm>
          <a:solidFill>
            <a:schemeClr val="bg1"/>
          </a:solidFill>
        </p:grpSpPr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61101E4D-7004-4C34-96BB-91D15CDFF552}"/>
                </a:ext>
              </a:extLst>
            </p:cNvPr>
            <p:cNvSpPr/>
            <p:nvPr/>
          </p:nvSpPr>
          <p:spPr>
            <a:xfrm>
              <a:off x="4723576" y="4875427"/>
              <a:ext cx="2711489" cy="1086056"/>
            </a:xfrm>
            <a:custGeom>
              <a:avLst/>
              <a:gdLst>
                <a:gd name="connsiteX0" fmla="*/ 0 w 2711489"/>
                <a:gd name="connsiteY0" fmla="*/ 0 h 1485020"/>
                <a:gd name="connsiteX1" fmla="*/ 1068880 w 2711489"/>
                <a:gd name="connsiteY1" fmla="*/ 0 h 1485020"/>
                <a:gd name="connsiteX2" fmla="*/ 1355744 w 2711489"/>
                <a:gd name="connsiteY2" fmla="*/ 286946 h 1485020"/>
                <a:gd name="connsiteX3" fmla="*/ 1642609 w 2711489"/>
                <a:gd name="connsiteY3" fmla="*/ 0 h 1485020"/>
                <a:gd name="connsiteX4" fmla="*/ 2711489 w 2711489"/>
                <a:gd name="connsiteY4" fmla="*/ 0 h 1485020"/>
                <a:gd name="connsiteX5" fmla="*/ 2711489 w 2711489"/>
                <a:gd name="connsiteY5" fmla="*/ 1485020 h 1485020"/>
                <a:gd name="connsiteX6" fmla="*/ 0 w 2711489"/>
                <a:gd name="connsiteY6" fmla="*/ 1485020 h 1485020"/>
                <a:gd name="connsiteX7" fmla="*/ 0 w 2711489"/>
                <a:gd name="connsiteY7" fmla="*/ 0 h 148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11489" h="1485020">
                  <a:moveTo>
                    <a:pt x="0" y="0"/>
                  </a:moveTo>
                  <a:lnTo>
                    <a:pt x="1068880" y="0"/>
                  </a:lnTo>
                  <a:lnTo>
                    <a:pt x="1355744" y="286946"/>
                  </a:lnTo>
                  <a:lnTo>
                    <a:pt x="1642609" y="0"/>
                  </a:lnTo>
                  <a:lnTo>
                    <a:pt x="2711489" y="0"/>
                  </a:lnTo>
                  <a:lnTo>
                    <a:pt x="2711489" y="1485020"/>
                  </a:lnTo>
                  <a:lnTo>
                    <a:pt x="0" y="148502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>
                <a:solidFill>
                  <a:srgbClr val="9D0C35"/>
                </a:solidFill>
              </a:endParaRPr>
            </a:p>
          </p:txBody>
        </p: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69D64A6E-0E21-47B4-A61A-C3AA88705D04}"/>
                </a:ext>
              </a:extLst>
            </p:cNvPr>
            <p:cNvSpPr txBox="1"/>
            <p:nvPr/>
          </p:nvSpPr>
          <p:spPr>
            <a:xfrm>
              <a:off x="4772062" y="5453963"/>
              <a:ext cx="261451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/>
              <a:r>
                <a:rPr lang="en-IN" dirty="0">
                  <a:solidFill>
                    <a:srgbClr val="9D0C35"/>
                  </a:solidFill>
                  <a:latin typeface="Overpass" pitchFamily="2" charset="0"/>
                </a:rPr>
                <a:t>Brazil (259)</a:t>
              </a:r>
            </a:p>
          </p:txBody>
        </p:sp>
        <p:sp>
          <p:nvSpPr>
            <p:cNvPr id="353" name="TextBox 352">
              <a:extLst>
                <a:ext uri="{FF2B5EF4-FFF2-40B4-BE49-F238E27FC236}">
                  <a16:creationId xmlns:a16="http://schemas.microsoft.com/office/drawing/2014/main" id="{94F6BFE3-448A-4467-A53C-86FD8E96390F}"/>
                </a:ext>
              </a:extLst>
            </p:cNvPr>
            <p:cNvSpPr txBox="1"/>
            <p:nvPr/>
          </p:nvSpPr>
          <p:spPr>
            <a:xfrm>
              <a:off x="4929418" y="5085599"/>
              <a:ext cx="2457159" cy="47320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/>
              <a:r>
                <a:rPr lang="en-IN" sz="1800" dirty="0">
                  <a:solidFill>
                    <a:srgbClr val="9D0C35"/>
                  </a:solidFill>
                  <a:latin typeface="Overpass SemiBold" pitchFamily="2" charset="0"/>
                </a:rPr>
                <a:t>Most Goals (Country)</a:t>
              </a:r>
            </a:p>
          </p:txBody>
        </p:sp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12158332-DB46-48F8-8086-F38A3D17B0C9}"/>
              </a:ext>
            </a:extLst>
          </p:cNvPr>
          <p:cNvGrpSpPr/>
          <p:nvPr/>
        </p:nvGrpSpPr>
        <p:grpSpPr>
          <a:xfrm>
            <a:off x="2765216" y="4135635"/>
            <a:ext cx="535293" cy="599009"/>
            <a:chOff x="1750740" y="1709755"/>
            <a:chExt cx="689238" cy="771278"/>
          </a:xfrm>
          <a:solidFill>
            <a:schemeClr val="bg1"/>
          </a:solidFill>
        </p:grpSpPr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865AB02B-7931-4A89-8E4D-4633AB8303D2}"/>
                </a:ext>
              </a:extLst>
            </p:cNvPr>
            <p:cNvSpPr/>
            <p:nvPr/>
          </p:nvSpPr>
          <p:spPr>
            <a:xfrm>
              <a:off x="1753019" y="1711916"/>
              <a:ext cx="685247" cy="769097"/>
            </a:xfrm>
            <a:custGeom>
              <a:avLst/>
              <a:gdLst>
                <a:gd name="connsiteX0" fmla="*/ 522556 w 685247"/>
                <a:gd name="connsiteY0" fmla="*/ 765595 h 769097"/>
                <a:gd name="connsiteX1" fmla="*/ 534532 w 685247"/>
                <a:gd name="connsiteY1" fmla="*/ 742809 h 769097"/>
                <a:gd name="connsiteX2" fmla="*/ 534512 w 685247"/>
                <a:gd name="connsiteY2" fmla="*/ 699894 h 769097"/>
                <a:gd name="connsiteX3" fmla="*/ 509975 w 685247"/>
                <a:gd name="connsiteY3" fmla="*/ 676404 h 769097"/>
                <a:gd name="connsiteX4" fmla="*/ 480608 w 685247"/>
                <a:gd name="connsiteY4" fmla="*/ 676364 h 769097"/>
                <a:gd name="connsiteX5" fmla="*/ 471449 w 685247"/>
                <a:gd name="connsiteY5" fmla="*/ 667185 h 769097"/>
                <a:gd name="connsiteX6" fmla="*/ 471409 w 685247"/>
                <a:gd name="connsiteY6" fmla="*/ 649110 h 769097"/>
                <a:gd name="connsiteX7" fmla="*/ 426260 w 685247"/>
                <a:gd name="connsiteY7" fmla="*/ 604122 h 769097"/>
                <a:gd name="connsiteX8" fmla="*/ 405930 w 685247"/>
                <a:gd name="connsiteY8" fmla="*/ 604021 h 769097"/>
                <a:gd name="connsiteX9" fmla="*/ 395020 w 685247"/>
                <a:gd name="connsiteY9" fmla="*/ 596352 h 769097"/>
                <a:gd name="connsiteX10" fmla="*/ 392665 w 685247"/>
                <a:gd name="connsiteY10" fmla="*/ 490254 h 769097"/>
                <a:gd name="connsiteX11" fmla="*/ 401944 w 685247"/>
                <a:gd name="connsiteY11" fmla="*/ 473043 h 769097"/>
                <a:gd name="connsiteX12" fmla="*/ 411767 w 685247"/>
                <a:gd name="connsiteY12" fmla="*/ 465254 h 769097"/>
                <a:gd name="connsiteX13" fmla="*/ 466618 w 685247"/>
                <a:gd name="connsiteY13" fmla="*/ 435785 h 769097"/>
                <a:gd name="connsiteX14" fmla="*/ 481715 w 685247"/>
                <a:gd name="connsiteY14" fmla="*/ 429223 h 769097"/>
                <a:gd name="connsiteX15" fmla="*/ 602205 w 685247"/>
                <a:gd name="connsiteY15" fmla="*/ 360785 h 769097"/>
                <a:gd name="connsiteX16" fmla="*/ 675897 w 685247"/>
                <a:gd name="connsiteY16" fmla="*/ 225762 h 769097"/>
                <a:gd name="connsiteX17" fmla="*/ 685216 w 685247"/>
                <a:gd name="connsiteY17" fmla="*/ 141442 h 769097"/>
                <a:gd name="connsiteX18" fmla="*/ 677205 w 685247"/>
                <a:gd name="connsiteY18" fmla="*/ 113765 h 769097"/>
                <a:gd name="connsiteX19" fmla="*/ 644637 w 685247"/>
                <a:gd name="connsiteY19" fmla="*/ 99494 h 769097"/>
                <a:gd name="connsiteX20" fmla="*/ 564826 w 685247"/>
                <a:gd name="connsiteY20" fmla="*/ 99474 h 769097"/>
                <a:gd name="connsiteX21" fmla="*/ 557298 w 685247"/>
                <a:gd name="connsiteY21" fmla="*/ 99333 h 769097"/>
                <a:gd name="connsiteX22" fmla="*/ 550072 w 685247"/>
                <a:gd name="connsiteY22" fmla="*/ 93214 h 769097"/>
                <a:gd name="connsiteX23" fmla="*/ 554078 w 685247"/>
                <a:gd name="connsiteY23" fmla="*/ 82063 h 769097"/>
                <a:gd name="connsiteX24" fmla="*/ 555466 w 685247"/>
                <a:gd name="connsiteY24" fmla="*/ 81479 h 769097"/>
                <a:gd name="connsiteX25" fmla="*/ 576944 w 685247"/>
                <a:gd name="connsiteY25" fmla="*/ 48508 h 769097"/>
                <a:gd name="connsiteX26" fmla="*/ 576783 w 685247"/>
                <a:gd name="connsiteY26" fmla="*/ 25179 h 769097"/>
                <a:gd name="connsiteX27" fmla="*/ 551622 w 685247"/>
                <a:gd name="connsiteY27" fmla="*/ 159 h 769097"/>
                <a:gd name="connsiteX28" fmla="*/ 507198 w 685247"/>
                <a:gd name="connsiteY28" fmla="*/ 78 h 769097"/>
                <a:gd name="connsiteX29" fmla="*/ 276039 w 685247"/>
                <a:gd name="connsiteY29" fmla="*/ 78 h 769097"/>
                <a:gd name="connsiteX30" fmla="*/ 266277 w 685247"/>
                <a:gd name="connsiteY30" fmla="*/ 501 h 769097"/>
                <a:gd name="connsiteX31" fmla="*/ 258668 w 685247"/>
                <a:gd name="connsiteY31" fmla="*/ 9378 h 769097"/>
                <a:gd name="connsiteX32" fmla="*/ 265955 w 685247"/>
                <a:gd name="connsiteY32" fmla="*/ 17792 h 769097"/>
                <a:gd name="connsiteX33" fmla="*/ 276462 w 685247"/>
                <a:gd name="connsiteY33" fmla="*/ 18295 h 769097"/>
                <a:gd name="connsiteX34" fmla="*/ 541517 w 685247"/>
                <a:gd name="connsiteY34" fmla="*/ 18295 h 769097"/>
                <a:gd name="connsiteX35" fmla="*/ 558627 w 685247"/>
                <a:gd name="connsiteY35" fmla="*/ 35203 h 769097"/>
                <a:gd name="connsiteX36" fmla="*/ 558506 w 685247"/>
                <a:gd name="connsiteY36" fmla="*/ 53279 h 769097"/>
                <a:gd name="connsiteX37" fmla="*/ 548260 w 685247"/>
                <a:gd name="connsiteY37" fmla="*/ 63262 h 769097"/>
                <a:gd name="connsiteX38" fmla="*/ 541477 w 685247"/>
                <a:gd name="connsiteY38" fmla="*/ 63323 h 769097"/>
                <a:gd name="connsiteX39" fmla="*/ 144659 w 685247"/>
                <a:gd name="connsiteY39" fmla="*/ 63323 h 769097"/>
                <a:gd name="connsiteX40" fmla="*/ 126483 w 685247"/>
                <a:gd name="connsiteY40" fmla="*/ 45187 h 769097"/>
                <a:gd name="connsiteX41" fmla="*/ 126483 w 685247"/>
                <a:gd name="connsiteY41" fmla="*/ 31640 h 769097"/>
                <a:gd name="connsiteX42" fmla="*/ 140311 w 685247"/>
                <a:gd name="connsiteY42" fmla="*/ 18295 h 769097"/>
                <a:gd name="connsiteX43" fmla="*/ 205810 w 685247"/>
                <a:gd name="connsiteY43" fmla="*/ 18275 h 769097"/>
                <a:gd name="connsiteX44" fmla="*/ 214808 w 685247"/>
                <a:gd name="connsiteY44" fmla="*/ 17691 h 769097"/>
                <a:gd name="connsiteX45" fmla="*/ 222316 w 685247"/>
                <a:gd name="connsiteY45" fmla="*/ 9478 h 769097"/>
                <a:gd name="connsiteX46" fmla="*/ 214646 w 685247"/>
                <a:gd name="connsiteY46" fmla="*/ 622 h 769097"/>
                <a:gd name="connsiteX47" fmla="*/ 207159 w 685247"/>
                <a:gd name="connsiteY47" fmla="*/ 58 h 769097"/>
                <a:gd name="connsiteX48" fmla="*/ 135621 w 685247"/>
                <a:gd name="connsiteY48" fmla="*/ 78 h 769097"/>
                <a:gd name="connsiteX49" fmla="*/ 108246 w 685247"/>
                <a:gd name="connsiteY49" fmla="*/ 27514 h 769097"/>
                <a:gd name="connsiteX50" fmla="*/ 108246 w 685247"/>
                <a:gd name="connsiteY50" fmla="*/ 53118 h 769097"/>
                <a:gd name="connsiteX51" fmla="*/ 127630 w 685247"/>
                <a:gd name="connsiteY51" fmla="*/ 80613 h 769097"/>
                <a:gd name="connsiteX52" fmla="*/ 135138 w 685247"/>
                <a:gd name="connsiteY52" fmla="*/ 92550 h 769097"/>
                <a:gd name="connsiteX53" fmla="*/ 128435 w 685247"/>
                <a:gd name="connsiteY53" fmla="*/ 99253 h 769097"/>
                <a:gd name="connsiteX54" fmla="*/ 120162 w 685247"/>
                <a:gd name="connsiteY54" fmla="*/ 99474 h 769097"/>
                <a:gd name="connsiteX55" fmla="*/ 40352 w 685247"/>
                <a:gd name="connsiteY55" fmla="*/ 99534 h 769097"/>
                <a:gd name="connsiteX56" fmla="*/ 11366 w 685247"/>
                <a:gd name="connsiteY56" fmla="*/ 109941 h 769097"/>
                <a:gd name="connsiteX57" fmla="*/ 14 w 685247"/>
                <a:gd name="connsiteY57" fmla="*/ 138544 h 769097"/>
                <a:gd name="connsiteX58" fmla="*/ 74591 w 685247"/>
                <a:gd name="connsiteY58" fmla="*/ 352231 h 769097"/>
                <a:gd name="connsiteX59" fmla="*/ 184936 w 685247"/>
                <a:gd name="connsiteY59" fmla="*/ 423084 h 769097"/>
                <a:gd name="connsiteX60" fmla="*/ 234997 w 685247"/>
                <a:gd name="connsiteY60" fmla="*/ 446534 h 769097"/>
                <a:gd name="connsiteX61" fmla="*/ 270705 w 685247"/>
                <a:gd name="connsiteY61" fmla="*/ 464086 h 769097"/>
                <a:gd name="connsiteX62" fmla="*/ 285620 w 685247"/>
                <a:gd name="connsiteY62" fmla="*/ 476969 h 769097"/>
                <a:gd name="connsiteX63" fmla="*/ 296108 w 685247"/>
                <a:gd name="connsiteY63" fmla="*/ 578659 h 769097"/>
                <a:gd name="connsiteX64" fmla="*/ 291095 w 685247"/>
                <a:gd name="connsiteY64" fmla="*/ 593655 h 769097"/>
                <a:gd name="connsiteX65" fmla="*/ 276804 w 685247"/>
                <a:gd name="connsiteY65" fmla="*/ 604061 h 769097"/>
                <a:gd name="connsiteX66" fmla="*/ 257984 w 685247"/>
                <a:gd name="connsiteY66" fmla="*/ 604142 h 769097"/>
                <a:gd name="connsiteX67" fmla="*/ 213741 w 685247"/>
                <a:gd name="connsiteY67" fmla="*/ 648506 h 769097"/>
                <a:gd name="connsiteX68" fmla="*/ 213660 w 685247"/>
                <a:gd name="connsiteY68" fmla="*/ 665816 h 769097"/>
                <a:gd name="connsiteX69" fmla="*/ 202871 w 685247"/>
                <a:gd name="connsiteY69" fmla="*/ 676344 h 769097"/>
                <a:gd name="connsiteX70" fmla="*/ 172759 w 685247"/>
                <a:gd name="connsiteY70" fmla="*/ 676424 h 769097"/>
                <a:gd name="connsiteX71" fmla="*/ 151181 w 685247"/>
                <a:gd name="connsiteY71" fmla="*/ 695426 h 769097"/>
                <a:gd name="connsiteX72" fmla="*/ 151080 w 685247"/>
                <a:gd name="connsiteY72" fmla="*/ 747318 h 769097"/>
                <a:gd name="connsiteX73" fmla="*/ 161990 w 685247"/>
                <a:gd name="connsiteY73" fmla="*/ 765192 h 769097"/>
                <a:gd name="connsiteX74" fmla="*/ 164848 w 685247"/>
                <a:gd name="connsiteY74" fmla="*/ 769097 h 769097"/>
                <a:gd name="connsiteX75" fmla="*/ 520301 w 685247"/>
                <a:gd name="connsiteY75" fmla="*/ 769097 h 769097"/>
                <a:gd name="connsiteX76" fmla="*/ 522556 w 685247"/>
                <a:gd name="connsiteY76" fmla="*/ 765575 h 769097"/>
                <a:gd name="connsiteX77" fmla="*/ 541054 w 685247"/>
                <a:gd name="connsiteY77" fmla="*/ 346333 h 769097"/>
                <a:gd name="connsiteX78" fmla="*/ 607882 w 685247"/>
                <a:gd name="connsiteY78" fmla="*/ 267368 h 769097"/>
                <a:gd name="connsiteX79" fmla="*/ 610257 w 685247"/>
                <a:gd name="connsiteY79" fmla="*/ 257384 h 769097"/>
                <a:gd name="connsiteX80" fmla="*/ 600374 w 685247"/>
                <a:gd name="connsiteY80" fmla="*/ 248346 h 769097"/>
                <a:gd name="connsiteX81" fmla="*/ 588437 w 685247"/>
                <a:gd name="connsiteY81" fmla="*/ 255713 h 769097"/>
                <a:gd name="connsiteX82" fmla="*/ 561022 w 685247"/>
                <a:gd name="connsiteY82" fmla="*/ 297782 h 769097"/>
                <a:gd name="connsiteX83" fmla="*/ 547898 w 685247"/>
                <a:gd name="connsiteY83" fmla="*/ 310725 h 769097"/>
                <a:gd name="connsiteX84" fmla="*/ 551843 w 685247"/>
                <a:gd name="connsiteY84" fmla="*/ 215617 h 769097"/>
                <a:gd name="connsiteX85" fmla="*/ 551803 w 685247"/>
                <a:gd name="connsiteY85" fmla="*/ 177956 h 769097"/>
                <a:gd name="connsiteX86" fmla="*/ 556815 w 685247"/>
                <a:gd name="connsiteY86" fmla="*/ 172823 h 769097"/>
                <a:gd name="connsiteX87" fmla="*/ 605768 w 685247"/>
                <a:gd name="connsiteY87" fmla="*/ 172823 h 769097"/>
                <a:gd name="connsiteX88" fmla="*/ 610337 w 685247"/>
                <a:gd name="connsiteY88" fmla="*/ 178661 h 769097"/>
                <a:gd name="connsiteX89" fmla="*/ 605607 w 685247"/>
                <a:gd name="connsiteY89" fmla="*/ 206076 h 769097"/>
                <a:gd name="connsiteX90" fmla="*/ 613618 w 685247"/>
                <a:gd name="connsiteY90" fmla="*/ 220770 h 769097"/>
                <a:gd name="connsiteX91" fmla="*/ 627407 w 685247"/>
                <a:gd name="connsiteY91" fmla="*/ 211329 h 769097"/>
                <a:gd name="connsiteX92" fmla="*/ 633244 w 685247"/>
                <a:gd name="connsiteY92" fmla="*/ 174977 h 769097"/>
                <a:gd name="connsiteX93" fmla="*/ 610357 w 685247"/>
                <a:gd name="connsiteY93" fmla="*/ 150360 h 769097"/>
                <a:gd name="connsiteX94" fmla="*/ 557640 w 685247"/>
                <a:gd name="connsiteY94" fmla="*/ 150420 h 769097"/>
                <a:gd name="connsiteX95" fmla="*/ 551803 w 685247"/>
                <a:gd name="connsiteY95" fmla="*/ 144663 h 769097"/>
                <a:gd name="connsiteX96" fmla="*/ 551823 w 685247"/>
                <a:gd name="connsiteY96" fmla="*/ 125098 h 769097"/>
                <a:gd name="connsiteX97" fmla="*/ 556956 w 685247"/>
                <a:gd name="connsiteY97" fmla="*/ 120106 h 769097"/>
                <a:gd name="connsiteX98" fmla="*/ 647314 w 685247"/>
                <a:gd name="connsiteY98" fmla="*/ 120227 h 769097"/>
                <a:gd name="connsiteX99" fmla="*/ 664604 w 685247"/>
                <a:gd name="connsiteY99" fmla="*/ 138363 h 769097"/>
                <a:gd name="connsiteX100" fmla="*/ 652849 w 685247"/>
                <a:gd name="connsiteY100" fmla="*/ 233531 h 769097"/>
                <a:gd name="connsiteX101" fmla="*/ 516759 w 685247"/>
                <a:gd name="connsiteY101" fmla="*/ 394582 h 769097"/>
                <a:gd name="connsiteX102" fmla="*/ 509211 w 685247"/>
                <a:gd name="connsiteY102" fmla="*/ 396715 h 769097"/>
                <a:gd name="connsiteX103" fmla="*/ 535438 w 685247"/>
                <a:gd name="connsiteY103" fmla="*/ 351204 h 769097"/>
                <a:gd name="connsiteX104" fmla="*/ 541034 w 685247"/>
                <a:gd name="connsiteY104" fmla="*/ 346353 h 769097"/>
                <a:gd name="connsiteX105" fmla="*/ 137292 w 685247"/>
                <a:gd name="connsiteY105" fmla="*/ 311349 h 769097"/>
                <a:gd name="connsiteX106" fmla="*/ 92485 w 685247"/>
                <a:gd name="connsiteY106" fmla="*/ 246233 h 769097"/>
                <a:gd name="connsiteX107" fmla="*/ 74812 w 685247"/>
                <a:gd name="connsiteY107" fmla="*/ 179003 h 769097"/>
                <a:gd name="connsiteX108" fmla="*/ 80529 w 685247"/>
                <a:gd name="connsiteY108" fmla="*/ 172763 h 769097"/>
                <a:gd name="connsiteX109" fmla="*/ 127127 w 685247"/>
                <a:gd name="connsiteY109" fmla="*/ 172763 h 769097"/>
                <a:gd name="connsiteX110" fmla="*/ 133407 w 685247"/>
                <a:gd name="connsiteY110" fmla="*/ 178922 h 769097"/>
                <a:gd name="connsiteX111" fmla="*/ 133246 w 685247"/>
                <a:gd name="connsiteY111" fmla="*/ 263866 h 769097"/>
                <a:gd name="connsiteX112" fmla="*/ 137312 w 685247"/>
                <a:gd name="connsiteY112" fmla="*/ 311349 h 769097"/>
                <a:gd name="connsiteX113" fmla="*/ 91720 w 685247"/>
                <a:gd name="connsiteY113" fmla="*/ 340294 h 769097"/>
                <a:gd name="connsiteX114" fmla="*/ 23283 w 685247"/>
                <a:gd name="connsiteY114" fmla="*/ 190375 h 769097"/>
                <a:gd name="connsiteX115" fmla="*/ 20444 w 685247"/>
                <a:gd name="connsiteY115" fmla="*/ 140074 h 769097"/>
                <a:gd name="connsiteX116" fmla="*/ 40593 w 685247"/>
                <a:gd name="connsiteY116" fmla="*/ 120146 h 769097"/>
                <a:gd name="connsiteX117" fmla="*/ 127187 w 685247"/>
                <a:gd name="connsiteY117" fmla="*/ 120025 h 769097"/>
                <a:gd name="connsiteX118" fmla="*/ 133367 w 685247"/>
                <a:gd name="connsiteY118" fmla="*/ 126306 h 769097"/>
                <a:gd name="connsiteX119" fmla="*/ 133367 w 685247"/>
                <a:gd name="connsiteY119" fmla="*/ 145126 h 769097"/>
                <a:gd name="connsiteX120" fmla="*/ 127811 w 685247"/>
                <a:gd name="connsiteY120" fmla="*/ 150380 h 769097"/>
                <a:gd name="connsiteX121" fmla="*/ 77368 w 685247"/>
                <a:gd name="connsiteY121" fmla="*/ 150299 h 769097"/>
                <a:gd name="connsiteX122" fmla="*/ 52107 w 685247"/>
                <a:gd name="connsiteY122" fmla="*/ 177654 h 769097"/>
                <a:gd name="connsiteX123" fmla="*/ 146108 w 685247"/>
                <a:gd name="connsiteY123" fmla="*/ 347722 h 769097"/>
                <a:gd name="connsiteX124" fmla="*/ 150094 w 685247"/>
                <a:gd name="connsiteY124" fmla="*/ 352050 h 769097"/>
                <a:gd name="connsiteX125" fmla="*/ 175033 w 685247"/>
                <a:gd name="connsiteY125" fmla="*/ 396675 h 769097"/>
                <a:gd name="connsiteX126" fmla="*/ 91720 w 685247"/>
                <a:gd name="connsiteY126" fmla="*/ 340314 h 769097"/>
                <a:gd name="connsiteX127" fmla="*/ 158729 w 685247"/>
                <a:gd name="connsiteY127" fmla="*/ 302191 h 769097"/>
                <a:gd name="connsiteX128" fmla="*/ 155830 w 685247"/>
                <a:gd name="connsiteY128" fmla="*/ 267730 h 769097"/>
                <a:gd name="connsiteX129" fmla="*/ 155730 w 685247"/>
                <a:gd name="connsiteY129" fmla="*/ 90758 h 769097"/>
                <a:gd name="connsiteX130" fmla="*/ 162956 w 685247"/>
                <a:gd name="connsiteY130" fmla="*/ 83311 h 769097"/>
                <a:gd name="connsiteX131" fmla="*/ 342927 w 685247"/>
                <a:gd name="connsiteY131" fmla="*/ 83472 h 769097"/>
                <a:gd name="connsiteX132" fmla="*/ 522153 w 685247"/>
                <a:gd name="connsiteY132" fmla="*/ 83311 h 769097"/>
                <a:gd name="connsiteX133" fmla="*/ 529420 w 685247"/>
                <a:gd name="connsiteY133" fmla="*/ 90738 h 769097"/>
                <a:gd name="connsiteX134" fmla="*/ 529259 w 685247"/>
                <a:gd name="connsiteY134" fmla="*/ 267710 h 769097"/>
                <a:gd name="connsiteX135" fmla="*/ 376240 w 685247"/>
                <a:gd name="connsiteY135" fmla="*/ 453579 h 769097"/>
                <a:gd name="connsiteX136" fmla="*/ 158709 w 685247"/>
                <a:gd name="connsiteY136" fmla="*/ 302171 h 769097"/>
                <a:gd name="connsiteX137" fmla="*/ 371852 w 685247"/>
                <a:gd name="connsiteY137" fmla="*/ 591964 h 769097"/>
                <a:gd name="connsiteX138" fmla="*/ 364767 w 685247"/>
                <a:gd name="connsiteY138" fmla="*/ 601525 h 769097"/>
                <a:gd name="connsiteX139" fmla="*/ 321128 w 685247"/>
                <a:gd name="connsiteY139" fmla="*/ 601525 h 769097"/>
                <a:gd name="connsiteX140" fmla="*/ 313539 w 685247"/>
                <a:gd name="connsiteY140" fmla="*/ 591300 h 769097"/>
                <a:gd name="connsiteX141" fmla="*/ 322577 w 685247"/>
                <a:gd name="connsiteY141" fmla="*/ 527834 h 769097"/>
                <a:gd name="connsiteX142" fmla="*/ 308587 w 685247"/>
                <a:gd name="connsiteY142" fmla="*/ 476606 h 769097"/>
                <a:gd name="connsiteX143" fmla="*/ 376300 w 685247"/>
                <a:gd name="connsiteY143" fmla="*/ 476465 h 769097"/>
                <a:gd name="connsiteX144" fmla="*/ 363619 w 685247"/>
                <a:gd name="connsiteY144" fmla="*/ 518092 h 769097"/>
                <a:gd name="connsiteX145" fmla="*/ 371812 w 685247"/>
                <a:gd name="connsiteY145" fmla="*/ 591964 h 769097"/>
                <a:gd name="connsiteX146" fmla="*/ 233648 w 685247"/>
                <a:gd name="connsiteY146" fmla="*/ 667024 h 769097"/>
                <a:gd name="connsiteX147" fmla="*/ 233729 w 685247"/>
                <a:gd name="connsiteY147" fmla="*/ 654987 h 769097"/>
                <a:gd name="connsiteX148" fmla="*/ 264324 w 685247"/>
                <a:gd name="connsiteY148" fmla="*/ 624110 h 769097"/>
                <a:gd name="connsiteX149" fmla="*/ 402810 w 685247"/>
                <a:gd name="connsiteY149" fmla="*/ 624110 h 769097"/>
                <a:gd name="connsiteX150" fmla="*/ 425394 w 685247"/>
                <a:gd name="connsiteY150" fmla="*/ 624170 h 769097"/>
                <a:gd name="connsiteX151" fmla="*/ 451300 w 685247"/>
                <a:gd name="connsiteY151" fmla="*/ 649814 h 769097"/>
                <a:gd name="connsiteX152" fmla="*/ 450193 w 685247"/>
                <a:gd name="connsiteY152" fmla="*/ 672479 h 769097"/>
                <a:gd name="connsiteX153" fmla="*/ 428696 w 685247"/>
                <a:gd name="connsiteY153" fmla="*/ 673928 h 769097"/>
                <a:gd name="connsiteX154" fmla="*/ 342142 w 685247"/>
                <a:gd name="connsiteY154" fmla="*/ 674009 h 769097"/>
                <a:gd name="connsiteX155" fmla="*/ 240532 w 685247"/>
                <a:gd name="connsiteY155" fmla="*/ 674170 h 769097"/>
                <a:gd name="connsiteX156" fmla="*/ 233628 w 685247"/>
                <a:gd name="connsiteY156" fmla="*/ 667044 h 769097"/>
                <a:gd name="connsiteX157" fmla="*/ 506715 w 685247"/>
                <a:gd name="connsiteY157" fmla="*/ 746613 h 769097"/>
                <a:gd name="connsiteX158" fmla="*/ 342585 w 685247"/>
                <a:gd name="connsiteY158" fmla="*/ 746493 h 769097"/>
                <a:gd name="connsiteX159" fmla="*/ 179220 w 685247"/>
                <a:gd name="connsiteY159" fmla="*/ 746694 h 769097"/>
                <a:gd name="connsiteX160" fmla="*/ 171209 w 685247"/>
                <a:gd name="connsiteY160" fmla="*/ 738340 h 769097"/>
                <a:gd name="connsiteX161" fmla="*/ 171269 w 685247"/>
                <a:gd name="connsiteY161" fmla="*/ 702954 h 769097"/>
                <a:gd name="connsiteX162" fmla="*/ 177288 w 685247"/>
                <a:gd name="connsiteY162" fmla="*/ 696452 h 769097"/>
                <a:gd name="connsiteX163" fmla="*/ 507801 w 685247"/>
                <a:gd name="connsiteY163" fmla="*/ 696452 h 769097"/>
                <a:gd name="connsiteX164" fmla="*/ 513880 w 685247"/>
                <a:gd name="connsiteY164" fmla="*/ 702914 h 769097"/>
                <a:gd name="connsiteX165" fmla="*/ 513961 w 685247"/>
                <a:gd name="connsiteY165" fmla="*/ 739790 h 769097"/>
                <a:gd name="connsiteX166" fmla="*/ 506735 w 685247"/>
                <a:gd name="connsiteY166" fmla="*/ 746593 h 76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</a:cxnLst>
              <a:rect l="l" t="t" r="r" b="b"/>
              <a:pathLst>
                <a:path w="685247" h="769097">
                  <a:moveTo>
                    <a:pt x="522556" y="765595"/>
                  </a:moveTo>
                  <a:cubicBezTo>
                    <a:pt x="531755" y="760703"/>
                    <a:pt x="534291" y="752189"/>
                    <a:pt x="534532" y="742809"/>
                  </a:cubicBezTo>
                  <a:cubicBezTo>
                    <a:pt x="534915" y="728518"/>
                    <a:pt x="535056" y="714186"/>
                    <a:pt x="534512" y="699894"/>
                  </a:cubicBezTo>
                  <a:cubicBezTo>
                    <a:pt x="533888" y="683188"/>
                    <a:pt x="526582" y="676505"/>
                    <a:pt x="509975" y="676404"/>
                  </a:cubicBezTo>
                  <a:cubicBezTo>
                    <a:pt x="500193" y="676344"/>
                    <a:pt x="490390" y="676404"/>
                    <a:pt x="480608" y="676364"/>
                  </a:cubicBezTo>
                  <a:cubicBezTo>
                    <a:pt x="474348" y="676344"/>
                    <a:pt x="471429" y="673465"/>
                    <a:pt x="471449" y="667185"/>
                  </a:cubicBezTo>
                  <a:cubicBezTo>
                    <a:pt x="471469" y="661167"/>
                    <a:pt x="471489" y="655128"/>
                    <a:pt x="471409" y="649110"/>
                  </a:cubicBezTo>
                  <a:cubicBezTo>
                    <a:pt x="471026" y="624150"/>
                    <a:pt x="451300" y="604504"/>
                    <a:pt x="426260" y="604122"/>
                  </a:cubicBezTo>
                  <a:cubicBezTo>
                    <a:pt x="419477" y="604021"/>
                    <a:pt x="412713" y="604162"/>
                    <a:pt x="405930" y="604021"/>
                  </a:cubicBezTo>
                  <a:cubicBezTo>
                    <a:pt x="400515" y="603900"/>
                    <a:pt x="397033" y="601344"/>
                    <a:pt x="395020" y="596352"/>
                  </a:cubicBezTo>
                  <a:cubicBezTo>
                    <a:pt x="380950" y="561268"/>
                    <a:pt x="377005" y="526002"/>
                    <a:pt x="392665" y="490254"/>
                  </a:cubicBezTo>
                  <a:cubicBezTo>
                    <a:pt x="395302" y="484235"/>
                    <a:pt x="398724" y="478700"/>
                    <a:pt x="401944" y="473043"/>
                  </a:cubicBezTo>
                  <a:cubicBezTo>
                    <a:pt x="404159" y="469138"/>
                    <a:pt x="407621" y="466763"/>
                    <a:pt x="411767" y="465254"/>
                  </a:cubicBezTo>
                  <a:cubicBezTo>
                    <a:pt x="431473" y="458088"/>
                    <a:pt x="449770" y="448305"/>
                    <a:pt x="466618" y="435785"/>
                  </a:cubicBezTo>
                  <a:cubicBezTo>
                    <a:pt x="471127" y="432444"/>
                    <a:pt x="476381" y="430773"/>
                    <a:pt x="481715" y="429223"/>
                  </a:cubicBezTo>
                  <a:cubicBezTo>
                    <a:pt x="527326" y="416019"/>
                    <a:pt x="568349" y="394441"/>
                    <a:pt x="602205" y="360785"/>
                  </a:cubicBezTo>
                  <a:cubicBezTo>
                    <a:pt x="640067" y="323165"/>
                    <a:pt x="663618" y="277432"/>
                    <a:pt x="675897" y="225762"/>
                  </a:cubicBezTo>
                  <a:cubicBezTo>
                    <a:pt x="682479" y="198065"/>
                    <a:pt x="685599" y="169925"/>
                    <a:pt x="685216" y="141442"/>
                  </a:cubicBezTo>
                  <a:cubicBezTo>
                    <a:pt x="685075" y="131559"/>
                    <a:pt x="683646" y="121897"/>
                    <a:pt x="677205" y="113765"/>
                  </a:cubicBezTo>
                  <a:cubicBezTo>
                    <a:pt x="668872" y="103238"/>
                    <a:pt x="657519" y="99534"/>
                    <a:pt x="644637" y="99494"/>
                  </a:cubicBezTo>
                  <a:cubicBezTo>
                    <a:pt x="618027" y="99434"/>
                    <a:pt x="591436" y="99494"/>
                    <a:pt x="564826" y="99474"/>
                  </a:cubicBezTo>
                  <a:cubicBezTo>
                    <a:pt x="562310" y="99474"/>
                    <a:pt x="559814" y="99474"/>
                    <a:pt x="557298" y="99333"/>
                  </a:cubicBezTo>
                  <a:cubicBezTo>
                    <a:pt x="553353" y="99071"/>
                    <a:pt x="550434" y="97562"/>
                    <a:pt x="550072" y="93214"/>
                  </a:cubicBezTo>
                  <a:cubicBezTo>
                    <a:pt x="549710" y="88947"/>
                    <a:pt x="549226" y="84518"/>
                    <a:pt x="554078" y="82063"/>
                  </a:cubicBezTo>
                  <a:cubicBezTo>
                    <a:pt x="554520" y="81841"/>
                    <a:pt x="554983" y="81600"/>
                    <a:pt x="555466" y="81479"/>
                  </a:cubicBezTo>
                  <a:cubicBezTo>
                    <a:pt x="572616" y="76990"/>
                    <a:pt x="578272" y="65215"/>
                    <a:pt x="576944" y="48508"/>
                  </a:cubicBezTo>
                  <a:cubicBezTo>
                    <a:pt x="576340" y="40779"/>
                    <a:pt x="577004" y="32949"/>
                    <a:pt x="576783" y="25179"/>
                  </a:cubicBezTo>
                  <a:cubicBezTo>
                    <a:pt x="576360" y="9841"/>
                    <a:pt x="567081" y="481"/>
                    <a:pt x="551622" y="159"/>
                  </a:cubicBezTo>
                  <a:cubicBezTo>
                    <a:pt x="536827" y="-143"/>
                    <a:pt x="522012" y="78"/>
                    <a:pt x="507198" y="78"/>
                  </a:cubicBezTo>
                  <a:cubicBezTo>
                    <a:pt x="430145" y="78"/>
                    <a:pt x="353092" y="78"/>
                    <a:pt x="276039" y="78"/>
                  </a:cubicBezTo>
                  <a:cubicBezTo>
                    <a:pt x="272778" y="78"/>
                    <a:pt x="269497" y="-143"/>
                    <a:pt x="266277" y="501"/>
                  </a:cubicBezTo>
                  <a:cubicBezTo>
                    <a:pt x="261466" y="1467"/>
                    <a:pt x="258588" y="4507"/>
                    <a:pt x="258668" y="9378"/>
                  </a:cubicBezTo>
                  <a:cubicBezTo>
                    <a:pt x="258749" y="13866"/>
                    <a:pt x="261526" y="16765"/>
                    <a:pt x="265955" y="17792"/>
                  </a:cubicBezTo>
                  <a:cubicBezTo>
                    <a:pt x="269417" y="18577"/>
                    <a:pt x="272959" y="18295"/>
                    <a:pt x="276462" y="18295"/>
                  </a:cubicBezTo>
                  <a:cubicBezTo>
                    <a:pt x="364807" y="18295"/>
                    <a:pt x="453152" y="18295"/>
                    <a:pt x="541517" y="18295"/>
                  </a:cubicBezTo>
                  <a:cubicBezTo>
                    <a:pt x="557781" y="18295"/>
                    <a:pt x="558627" y="19120"/>
                    <a:pt x="558627" y="35203"/>
                  </a:cubicBezTo>
                  <a:cubicBezTo>
                    <a:pt x="558627" y="41221"/>
                    <a:pt x="558848" y="47260"/>
                    <a:pt x="558506" y="53279"/>
                  </a:cubicBezTo>
                  <a:cubicBezTo>
                    <a:pt x="558103" y="60807"/>
                    <a:pt x="555909" y="62840"/>
                    <a:pt x="548260" y="63262"/>
                  </a:cubicBezTo>
                  <a:cubicBezTo>
                    <a:pt x="546006" y="63383"/>
                    <a:pt x="543751" y="63323"/>
                    <a:pt x="541477" y="63323"/>
                  </a:cubicBezTo>
                  <a:cubicBezTo>
                    <a:pt x="409211" y="63323"/>
                    <a:pt x="276925" y="63323"/>
                    <a:pt x="144659" y="63323"/>
                  </a:cubicBezTo>
                  <a:cubicBezTo>
                    <a:pt x="126966" y="63323"/>
                    <a:pt x="126503" y="62860"/>
                    <a:pt x="126483" y="45187"/>
                  </a:cubicBezTo>
                  <a:cubicBezTo>
                    <a:pt x="126483" y="40678"/>
                    <a:pt x="126442" y="36149"/>
                    <a:pt x="126483" y="31640"/>
                  </a:cubicBezTo>
                  <a:cubicBezTo>
                    <a:pt x="126644" y="20046"/>
                    <a:pt x="128355" y="18335"/>
                    <a:pt x="140311" y="18295"/>
                  </a:cubicBezTo>
                  <a:cubicBezTo>
                    <a:pt x="162151" y="18234"/>
                    <a:pt x="183990" y="18295"/>
                    <a:pt x="205810" y="18275"/>
                  </a:cubicBezTo>
                  <a:cubicBezTo>
                    <a:pt x="208809" y="18275"/>
                    <a:pt x="211869" y="18476"/>
                    <a:pt x="214808" y="17691"/>
                  </a:cubicBezTo>
                  <a:cubicBezTo>
                    <a:pt x="219035" y="16564"/>
                    <a:pt x="222195" y="14209"/>
                    <a:pt x="222316" y="9478"/>
                  </a:cubicBezTo>
                  <a:cubicBezTo>
                    <a:pt x="222436" y="4386"/>
                    <a:pt x="219175" y="1829"/>
                    <a:pt x="214646" y="622"/>
                  </a:cubicBezTo>
                  <a:cubicBezTo>
                    <a:pt x="212191" y="-22"/>
                    <a:pt x="209675" y="58"/>
                    <a:pt x="207159" y="58"/>
                  </a:cubicBezTo>
                  <a:cubicBezTo>
                    <a:pt x="183306" y="58"/>
                    <a:pt x="159474" y="-42"/>
                    <a:pt x="135621" y="78"/>
                  </a:cubicBezTo>
                  <a:cubicBezTo>
                    <a:pt x="117465" y="159"/>
                    <a:pt x="108407" y="9317"/>
                    <a:pt x="108246" y="27514"/>
                  </a:cubicBezTo>
                  <a:cubicBezTo>
                    <a:pt x="108165" y="36048"/>
                    <a:pt x="108186" y="44583"/>
                    <a:pt x="108246" y="53118"/>
                  </a:cubicBezTo>
                  <a:cubicBezTo>
                    <a:pt x="108326" y="68818"/>
                    <a:pt x="112674" y="75400"/>
                    <a:pt x="127630" y="80613"/>
                  </a:cubicBezTo>
                  <a:cubicBezTo>
                    <a:pt x="133850" y="82787"/>
                    <a:pt x="135762" y="86531"/>
                    <a:pt x="135138" y="92550"/>
                  </a:cubicBezTo>
                  <a:cubicBezTo>
                    <a:pt x="134695" y="96696"/>
                    <a:pt x="132582" y="98890"/>
                    <a:pt x="128435" y="99253"/>
                  </a:cubicBezTo>
                  <a:cubicBezTo>
                    <a:pt x="125677" y="99494"/>
                    <a:pt x="122920" y="99454"/>
                    <a:pt x="120162" y="99474"/>
                  </a:cubicBezTo>
                  <a:cubicBezTo>
                    <a:pt x="93552" y="99474"/>
                    <a:pt x="66942" y="99394"/>
                    <a:pt x="40352" y="99534"/>
                  </a:cubicBezTo>
                  <a:cubicBezTo>
                    <a:pt x="29543" y="99595"/>
                    <a:pt x="19619" y="102171"/>
                    <a:pt x="11366" y="109941"/>
                  </a:cubicBezTo>
                  <a:cubicBezTo>
                    <a:pt x="3013" y="117811"/>
                    <a:pt x="94" y="127856"/>
                    <a:pt x="14" y="138544"/>
                  </a:cubicBezTo>
                  <a:cubicBezTo>
                    <a:pt x="-610" y="218616"/>
                    <a:pt x="20022" y="291563"/>
                    <a:pt x="74591" y="352231"/>
                  </a:cubicBezTo>
                  <a:cubicBezTo>
                    <a:pt x="104744" y="385745"/>
                    <a:pt x="142344" y="408692"/>
                    <a:pt x="184936" y="423084"/>
                  </a:cubicBezTo>
                  <a:cubicBezTo>
                    <a:pt x="202609" y="429062"/>
                    <a:pt x="219820" y="435222"/>
                    <a:pt x="234997" y="446534"/>
                  </a:cubicBezTo>
                  <a:cubicBezTo>
                    <a:pt x="245685" y="454505"/>
                    <a:pt x="258125" y="459658"/>
                    <a:pt x="270705" y="464086"/>
                  </a:cubicBezTo>
                  <a:cubicBezTo>
                    <a:pt x="277468" y="466481"/>
                    <a:pt x="282078" y="470709"/>
                    <a:pt x="285620" y="476969"/>
                  </a:cubicBezTo>
                  <a:cubicBezTo>
                    <a:pt x="303978" y="509396"/>
                    <a:pt x="307400" y="543232"/>
                    <a:pt x="296108" y="578659"/>
                  </a:cubicBezTo>
                  <a:cubicBezTo>
                    <a:pt x="294517" y="583691"/>
                    <a:pt x="292907" y="588703"/>
                    <a:pt x="291095" y="593655"/>
                  </a:cubicBezTo>
                  <a:cubicBezTo>
                    <a:pt x="287935" y="602330"/>
                    <a:pt x="285882" y="603840"/>
                    <a:pt x="276804" y="604061"/>
                  </a:cubicBezTo>
                  <a:cubicBezTo>
                    <a:pt x="270524" y="604202"/>
                    <a:pt x="264244" y="604001"/>
                    <a:pt x="257984" y="604142"/>
                  </a:cubicBezTo>
                  <a:cubicBezTo>
                    <a:pt x="233869" y="604685"/>
                    <a:pt x="214224" y="624392"/>
                    <a:pt x="213741" y="648506"/>
                  </a:cubicBezTo>
                  <a:cubicBezTo>
                    <a:pt x="213620" y="654283"/>
                    <a:pt x="213821" y="660060"/>
                    <a:pt x="213660" y="665816"/>
                  </a:cubicBezTo>
                  <a:cubicBezTo>
                    <a:pt x="213419" y="674633"/>
                    <a:pt x="211889" y="676183"/>
                    <a:pt x="202871" y="676344"/>
                  </a:cubicBezTo>
                  <a:cubicBezTo>
                    <a:pt x="192827" y="676525"/>
                    <a:pt x="182783" y="676283"/>
                    <a:pt x="172759" y="676424"/>
                  </a:cubicBezTo>
                  <a:cubicBezTo>
                    <a:pt x="159292" y="676626"/>
                    <a:pt x="152408" y="682081"/>
                    <a:pt x="151181" y="695426"/>
                  </a:cubicBezTo>
                  <a:cubicBezTo>
                    <a:pt x="149590" y="712656"/>
                    <a:pt x="149912" y="730027"/>
                    <a:pt x="151080" y="747318"/>
                  </a:cubicBezTo>
                  <a:cubicBezTo>
                    <a:pt x="151583" y="754806"/>
                    <a:pt x="154804" y="761368"/>
                    <a:pt x="161990" y="765192"/>
                  </a:cubicBezTo>
                  <a:cubicBezTo>
                    <a:pt x="163459" y="765977"/>
                    <a:pt x="165150" y="766883"/>
                    <a:pt x="164848" y="769097"/>
                  </a:cubicBezTo>
                  <a:lnTo>
                    <a:pt x="520301" y="769097"/>
                  </a:lnTo>
                  <a:cubicBezTo>
                    <a:pt x="520000" y="767245"/>
                    <a:pt x="521247" y="766279"/>
                    <a:pt x="522556" y="765575"/>
                  </a:cubicBezTo>
                  <a:close/>
                  <a:moveTo>
                    <a:pt x="541054" y="346333"/>
                  </a:moveTo>
                  <a:cubicBezTo>
                    <a:pt x="570080" y="325701"/>
                    <a:pt x="592262" y="299312"/>
                    <a:pt x="607882" y="267368"/>
                  </a:cubicBezTo>
                  <a:cubicBezTo>
                    <a:pt x="609432" y="264208"/>
                    <a:pt x="611183" y="261088"/>
                    <a:pt x="610257" y="257384"/>
                  </a:cubicBezTo>
                  <a:cubicBezTo>
                    <a:pt x="608948" y="252251"/>
                    <a:pt x="605587" y="248930"/>
                    <a:pt x="600374" y="248346"/>
                  </a:cubicBezTo>
                  <a:cubicBezTo>
                    <a:pt x="594738" y="247702"/>
                    <a:pt x="590833" y="250742"/>
                    <a:pt x="588437" y="255713"/>
                  </a:cubicBezTo>
                  <a:cubicBezTo>
                    <a:pt x="581131" y="270931"/>
                    <a:pt x="572093" y="285041"/>
                    <a:pt x="561022" y="297782"/>
                  </a:cubicBezTo>
                  <a:cubicBezTo>
                    <a:pt x="557117" y="302291"/>
                    <a:pt x="553373" y="307022"/>
                    <a:pt x="547898" y="310725"/>
                  </a:cubicBezTo>
                  <a:cubicBezTo>
                    <a:pt x="554098" y="278861"/>
                    <a:pt x="551300" y="247179"/>
                    <a:pt x="551843" y="215617"/>
                  </a:cubicBezTo>
                  <a:cubicBezTo>
                    <a:pt x="552065" y="203077"/>
                    <a:pt x="552004" y="190516"/>
                    <a:pt x="551803" y="177956"/>
                  </a:cubicBezTo>
                  <a:cubicBezTo>
                    <a:pt x="551743" y="174111"/>
                    <a:pt x="552749" y="172763"/>
                    <a:pt x="556815" y="172823"/>
                  </a:cubicBezTo>
                  <a:cubicBezTo>
                    <a:pt x="573119" y="173045"/>
                    <a:pt x="589444" y="173105"/>
                    <a:pt x="605768" y="172823"/>
                  </a:cubicBezTo>
                  <a:cubicBezTo>
                    <a:pt x="610740" y="172723"/>
                    <a:pt x="611022" y="174856"/>
                    <a:pt x="610337" y="178661"/>
                  </a:cubicBezTo>
                  <a:cubicBezTo>
                    <a:pt x="608687" y="187779"/>
                    <a:pt x="607237" y="196937"/>
                    <a:pt x="605607" y="206076"/>
                  </a:cubicBezTo>
                  <a:cubicBezTo>
                    <a:pt x="604279" y="213544"/>
                    <a:pt x="607358" y="219321"/>
                    <a:pt x="613618" y="220770"/>
                  </a:cubicBezTo>
                  <a:cubicBezTo>
                    <a:pt x="620080" y="222259"/>
                    <a:pt x="625575" y="218636"/>
                    <a:pt x="627407" y="211329"/>
                  </a:cubicBezTo>
                  <a:cubicBezTo>
                    <a:pt x="630386" y="199393"/>
                    <a:pt x="632419" y="187256"/>
                    <a:pt x="633244" y="174977"/>
                  </a:cubicBezTo>
                  <a:cubicBezTo>
                    <a:pt x="634250" y="160263"/>
                    <a:pt x="625072" y="150521"/>
                    <a:pt x="610357" y="150360"/>
                  </a:cubicBezTo>
                  <a:cubicBezTo>
                    <a:pt x="592785" y="150178"/>
                    <a:pt x="575213" y="150158"/>
                    <a:pt x="557640" y="150420"/>
                  </a:cubicBezTo>
                  <a:cubicBezTo>
                    <a:pt x="553071" y="150500"/>
                    <a:pt x="551481" y="149434"/>
                    <a:pt x="551803" y="144663"/>
                  </a:cubicBezTo>
                  <a:cubicBezTo>
                    <a:pt x="552246" y="138161"/>
                    <a:pt x="552145" y="131600"/>
                    <a:pt x="551823" y="125098"/>
                  </a:cubicBezTo>
                  <a:cubicBezTo>
                    <a:pt x="551622" y="121052"/>
                    <a:pt x="553071" y="120086"/>
                    <a:pt x="556956" y="120106"/>
                  </a:cubicBezTo>
                  <a:cubicBezTo>
                    <a:pt x="587069" y="120247"/>
                    <a:pt x="617201" y="120106"/>
                    <a:pt x="647314" y="120227"/>
                  </a:cubicBezTo>
                  <a:cubicBezTo>
                    <a:pt x="658767" y="120267"/>
                    <a:pt x="664202" y="125984"/>
                    <a:pt x="664604" y="138363"/>
                  </a:cubicBezTo>
                  <a:cubicBezTo>
                    <a:pt x="665671" y="170690"/>
                    <a:pt x="661807" y="202473"/>
                    <a:pt x="652849" y="233531"/>
                  </a:cubicBezTo>
                  <a:cubicBezTo>
                    <a:pt x="631533" y="307485"/>
                    <a:pt x="587048" y="361973"/>
                    <a:pt x="516759" y="394582"/>
                  </a:cubicBezTo>
                  <a:cubicBezTo>
                    <a:pt x="514605" y="395588"/>
                    <a:pt x="512653" y="397420"/>
                    <a:pt x="509211" y="396715"/>
                  </a:cubicBezTo>
                  <a:cubicBezTo>
                    <a:pt x="519657" y="382223"/>
                    <a:pt x="528695" y="367347"/>
                    <a:pt x="535438" y="351204"/>
                  </a:cubicBezTo>
                  <a:cubicBezTo>
                    <a:pt x="536485" y="348708"/>
                    <a:pt x="539021" y="347782"/>
                    <a:pt x="541034" y="346353"/>
                  </a:cubicBezTo>
                  <a:close/>
                  <a:moveTo>
                    <a:pt x="137292" y="311349"/>
                  </a:moveTo>
                  <a:cubicBezTo>
                    <a:pt x="116861" y="291985"/>
                    <a:pt x="102791" y="270427"/>
                    <a:pt x="92485" y="246233"/>
                  </a:cubicBezTo>
                  <a:cubicBezTo>
                    <a:pt x="83286" y="224675"/>
                    <a:pt x="78053" y="202131"/>
                    <a:pt x="74812" y="179003"/>
                  </a:cubicBezTo>
                  <a:cubicBezTo>
                    <a:pt x="74087" y="173870"/>
                    <a:pt x="75537" y="172662"/>
                    <a:pt x="80529" y="172763"/>
                  </a:cubicBezTo>
                  <a:cubicBezTo>
                    <a:pt x="96048" y="173065"/>
                    <a:pt x="111607" y="173065"/>
                    <a:pt x="127127" y="172763"/>
                  </a:cubicBezTo>
                  <a:cubicBezTo>
                    <a:pt x="131978" y="172662"/>
                    <a:pt x="133447" y="173910"/>
                    <a:pt x="133407" y="178922"/>
                  </a:cubicBezTo>
                  <a:cubicBezTo>
                    <a:pt x="133165" y="207243"/>
                    <a:pt x="133407" y="235544"/>
                    <a:pt x="133246" y="263866"/>
                  </a:cubicBezTo>
                  <a:cubicBezTo>
                    <a:pt x="133165" y="279183"/>
                    <a:pt x="134413" y="294361"/>
                    <a:pt x="137312" y="311349"/>
                  </a:cubicBezTo>
                  <a:close/>
                  <a:moveTo>
                    <a:pt x="91720" y="340294"/>
                  </a:moveTo>
                  <a:cubicBezTo>
                    <a:pt x="51926" y="298125"/>
                    <a:pt x="31254" y="247118"/>
                    <a:pt x="23283" y="190375"/>
                  </a:cubicBezTo>
                  <a:cubicBezTo>
                    <a:pt x="20948" y="173709"/>
                    <a:pt x="19881" y="156921"/>
                    <a:pt x="20444" y="140074"/>
                  </a:cubicBezTo>
                  <a:cubicBezTo>
                    <a:pt x="20927" y="125219"/>
                    <a:pt x="26020" y="120166"/>
                    <a:pt x="40593" y="120146"/>
                  </a:cubicBezTo>
                  <a:cubicBezTo>
                    <a:pt x="69458" y="120146"/>
                    <a:pt x="98322" y="120267"/>
                    <a:pt x="127187" y="120025"/>
                  </a:cubicBezTo>
                  <a:cubicBezTo>
                    <a:pt x="132179" y="119985"/>
                    <a:pt x="133709" y="121374"/>
                    <a:pt x="133367" y="126306"/>
                  </a:cubicBezTo>
                  <a:cubicBezTo>
                    <a:pt x="132944" y="132546"/>
                    <a:pt x="132964" y="138866"/>
                    <a:pt x="133367" y="145126"/>
                  </a:cubicBezTo>
                  <a:cubicBezTo>
                    <a:pt x="133648" y="149635"/>
                    <a:pt x="131897" y="150420"/>
                    <a:pt x="127811" y="150380"/>
                  </a:cubicBezTo>
                  <a:cubicBezTo>
                    <a:pt x="111004" y="150158"/>
                    <a:pt x="94176" y="150279"/>
                    <a:pt x="77368" y="150299"/>
                  </a:cubicBezTo>
                  <a:cubicBezTo>
                    <a:pt x="59212" y="150319"/>
                    <a:pt x="50013" y="159860"/>
                    <a:pt x="52107" y="177654"/>
                  </a:cubicBezTo>
                  <a:cubicBezTo>
                    <a:pt x="60279" y="247078"/>
                    <a:pt x="87071" y="306357"/>
                    <a:pt x="146108" y="347722"/>
                  </a:cubicBezTo>
                  <a:cubicBezTo>
                    <a:pt x="147739" y="348869"/>
                    <a:pt x="149228" y="350017"/>
                    <a:pt x="150094" y="352050"/>
                  </a:cubicBezTo>
                  <a:cubicBezTo>
                    <a:pt x="156776" y="367770"/>
                    <a:pt x="165452" y="382363"/>
                    <a:pt x="175033" y="396675"/>
                  </a:cubicBezTo>
                  <a:cubicBezTo>
                    <a:pt x="143008" y="383934"/>
                    <a:pt x="115231" y="365194"/>
                    <a:pt x="91720" y="340314"/>
                  </a:cubicBezTo>
                  <a:close/>
                  <a:moveTo>
                    <a:pt x="158729" y="302191"/>
                  </a:moveTo>
                  <a:cubicBezTo>
                    <a:pt x="156917" y="290758"/>
                    <a:pt x="155830" y="279304"/>
                    <a:pt x="155830" y="267730"/>
                  </a:cubicBezTo>
                  <a:cubicBezTo>
                    <a:pt x="155871" y="208733"/>
                    <a:pt x="155931" y="149736"/>
                    <a:pt x="155730" y="90758"/>
                  </a:cubicBezTo>
                  <a:cubicBezTo>
                    <a:pt x="155730" y="85062"/>
                    <a:pt x="156877" y="83270"/>
                    <a:pt x="162956" y="83311"/>
                  </a:cubicBezTo>
                  <a:cubicBezTo>
                    <a:pt x="222940" y="83572"/>
                    <a:pt x="282943" y="83472"/>
                    <a:pt x="342927" y="83472"/>
                  </a:cubicBezTo>
                  <a:cubicBezTo>
                    <a:pt x="402911" y="83472"/>
                    <a:pt x="462411" y="83572"/>
                    <a:pt x="522153" y="83311"/>
                  </a:cubicBezTo>
                  <a:cubicBezTo>
                    <a:pt x="528192" y="83291"/>
                    <a:pt x="529440" y="85001"/>
                    <a:pt x="529420" y="90738"/>
                  </a:cubicBezTo>
                  <a:cubicBezTo>
                    <a:pt x="529198" y="149736"/>
                    <a:pt x="529380" y="208733"/>
                    <a:pt x="529259" y="267710"/>
                  </a:cubicBezTo>
                  <a:cubicBezTo>
                    <a:pt x="529098" y="360202"/>
                    <a:pt x="467101" y="435423"/>
                    <a:pt x="376240" y="453579"/>
                  </a:cubicBezTo>
                  <a:cubicBezTo>
                    <a:pt x="276603" y="473486"/>
                    <a:pt x="174691" y="402532"/>
                    <a:pt x="158709" y="302171"/>
                  </a:cubicBezTo>
                  <a:close/>
                  <a:moveTo>
                    <a:pt x="371852" y="591964"/>
                  </a:moveTo>
                  <a:cubicBezTo>
                    <a:pt x="375294" y="601465"/>
                    <a:pt x="375153" y="601525"/>
                    <a:pt x="364767" y="601525"/>
                  </a:cubicBezTo>
                  <a:cubicBezTo>
                    <a:pt x="350214" y="601525"/>
                    <a:pt x="335681" y="601525"/>
                    <a:pt x="321128" y="601525"/>
                  </a:cubicBezTo>
                  <a:cubicBezTo>
                    <a:pt x="310037" y="601525"/>
                    <a:pt x="309936" y="601485"/>
                    <a:pt x="313539" y="591300"/>
                  </a:cubicBezTo>
                  <a:cubicBezTo>
                    <a:pt x="320826" y="570728"/>
                    <a:pt x="324409" y="549653"/>
                    <a:pt x="322577" y="527834"/>
                  </a:cubicBezTo>
                  <a:cubicBezTo>
                    <a:pt x="321107" y="510282"/>
                    <a:pt x="316800" y="493414"/>
                    <a:pt x="308587" y="476606"/>
                  </a:cubicBezTo>
                  <a:cubicBezTo>
                    <a:pt x="331554" y="479948"/>
                    <a:pt x="353495" y="480209"/>
                    <a:pt x="376300" y="476465"/>
                  </a:cubicBezTo>
                  <a:cubicBezTo>
                    <a:pt x="370061" y="490455"/>
                    <a:pt x="365713" y="503941"/>
                    <a:pt x="363619" y="518092"/>
                  </a:cubicBezTo>
                  <a:cubicBezTo>
                    <a:pt x="359875" y="543454"/>
                    <a:pt x="363116" y="567991"/>
                    <a:pt x="371812" y="591964"/>
                  </a:cubicBezTo>
                  <a:close/>
                  <a:moveTo>
                    <a:pt x="233648" y="667024"/>
                  </a:moveTo>
                  <a:cubicBezTo>
                    <a:pt x="234091" y="663059"/>
                    <a:pt x="233729" y="659013"/>
                    <a:pt x="233729" y="654987"/>
                  </a:cubicBezTo>
                  <a:cubicBezTo>
                    <a:pt x="233769" y="633691"/>
                    <a:pt x="243209" y="624110"/>
                    <a:pt x="264324" y="624110"/>
                  </a:cubicBezTo>
                  <a:cubicBezTo>
                    <a:pt x="310479" y="624110"/>
                    <a:pt x="356655" y="624110"/>
                    <a:pt x="402810" y="624110"/>
                  </a:cubicBezTo>
                  <a:cubicBezTo>
                    <a:pt x="410338" y="624110"/>
                    <a:pt x="417866" y="623949"/>
                    <a:pt x="425394" y="624170"/>
                  </a:cubicBezTo>
                  <a:cubicBezTo>
                    <a:pt x="440350" y="624593"/>
                    <a:pt x="450857" y="634919"/>
                    <a:pt x="451300" y="649814"/>
                  </a:cubicBezTo>
                  <a:cubicBezTo>
                    <a:pt x="451542" y="657564"/>
                    <a:pt x="453957" y="667447"/>
                    <a:pt x="450193" y="672479"/>
                  </a:cubicBezTo>
                  <a:cubicBezTo>
                    <a:pt x="446610" y="677290"/>
                    <a:pt x="436123" y="673888"/>
                    <a:pt x="428696" y="673928"/>
                  </a:cubicBezTo>
                  <a:cubicBezTo>
                    <a:pt x="399851" y="674110"/>
                    <a:pt x="370986" y="674009"/>
                    <a:pt x="342142" y="674009"/>
                  </a:cubicBezTo>
                  <a:cubicBezTo>
                    <a:pt x="308265" y="674009"/>
                    <a:pt x="274409" y="673848"/>
                    <a:pt x="240532" y="674170"/>
                  </a:cubicBezTo>
                  <a:cubicBezTo>
                    <a:pt x="234715" y="674230"/>
                    <a:pt x="233004" y="672580"/>
                    <a:pt x="233628" y="667044"/>
                  </a:cubicBezTo>
                  <a:close/>
                  <a:moveTo>
                    <a:pt x="506715" y="746613"/>
                  </a:moveTo>
                  <a:cubicBezTo>
                    <a:pt x="452005" y="746432"/>
                    <a:pt x="397295" y="746493"/>
                    <a:pt x="342585" y="746493"/>
                  </a:cubicBezTo>
                  <a:cubicBezTo>
                    <a:pt x="287875" y="746493"/>
                    <a:pt x="233668" y="746331"/>
                    <a:pt x="179220" y="746694"/>
                  </a:cubicBezTo>
                  <a:cubicBezTo>
                    <a:pt x="172255" y="746734"/>
                    <a:pt x="170927" y="744701"/>
                    <a:pt x="171209" y="738340"/>
                  </a:cubicBezTo>
                  <a:cubicBezTo>
                    <a:pt x="171732" y="726565"/>
                    <a:pt x="171531" y="714749"/>
                    <a:pt x="171269" y="702954"/>
                  </a:cubicBezTo>
                  <a:cubicBezTo>
                    <a:pt x="171168" y="698385"/>
                    <a:pt x="171953" y="696452"/>
                    <a:pt x="177288" y="696452"/>
                  </a:cubicBezTo>
                  <a:cubicBezTo>
                    <a:pt x="287452" y="696634"/>
                    <a:pt x="397617" y="696634"/>
                    <a:pt x="507801" y="696452"/>
                  </a:cubicBezTo>
                  <a:cubicBezTo>
                    <a:pt x="513095" y="696452"/>
                    <a:pt x="513981" y="698264"/>
                    <a:pt x="513880" y="702914"/>
                  </a:cubicBezTo>
                  <a:cubicBezTo>
                    <a:pt x="513619" y="715212"/>
                    <a:pt x="513397" y="727531"/>
                    <a:pt x="513961" y="739790"/>
                  </a:cubicBezTo>
                  <a:cubicBezTo>
                    <a:pt x="514223" y="745828"/>
                    <a:pt x="512029" y="746613"/>
                    <a:pt x="506735" y="746593"/>
                  </a:cubicBezTo>
                  <a:close/>
                </a:path>
              </a:pathLst>
            </a:custGeom>
            <a:grpFill/>
            <a:ln w="20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686B72E-7730-4FC1-8B53-26F951FF1D0A}"/>
                </a:ext>
              </a:extLst>
            </p:cNvPr>
            <p:cNvSpPr/>
            <p:nvPr/>
          </p:nvSpPr>
          <p:spPr>
            <a:xfrm>
              <a:off x="1750740" y="1709755"/>
              <a:ext cx="689238" cy="771278"/>
            </a:xfrm>
            <a:custGeom>
              <a:avLst/>
              <a:gdLst>
                <a:gd name="connsiteX0" fmla="*/ 538623 w 689238"/>
                <a:gd name="connsiteY0" fmla="*/ 749157 h 771278"/>
                <a:gd name="connsiteX1" fmla="*/ 538523 w 689238"/>
                <a:gd name="connsiteY1" fmla="*/ 697949 h 771278"/>
                <a:gd name="connsiteX2" fmla="*/ 515878 w 689238"/>
                <a:gd name="connsiteY2" fmla="*/ 676230 h 771278"/>
                <a:gd name="connsiteX3" fmla="*/ 482001 w 689238"/>
                <a:gd name="connsiteY3" fmla="*/ 676311 h 771278"/>
                <a:gd name="connsiteX4" fmla="*/ 476184 w 689238"/>
                <a:gd name="connsiteY4" fmla="*/ 670312 h 771278"/>
                <a:gd name="connsiteX5" fmla="*/ 476103 w 689238"/>
                <a:gd name="connsiteY5" fmla="*/ 649982 h 771278"/>
                <a:gd name="connsiteX6" fmla="*/ 437054 w 689238"/>
                <a:gd name="connsiteY6" fmla="*/ 604552 h 771278"/>
                <a:gd name="connsiteX7" fmla="*/ 407746 w 689238"/>
                <a:gd name="connsiteY7" fmla="*/ 603847 h 771278"/>
                <a:gd name="connsiteX8" fmla="*/ 399171 w 689238"/>
                <a:gd name="connsiteY8" fmla="*/ 597970 h 771278"/>
                <a:gd name="connsiteX9" fmla="*/ 393757 w 689238"/>
                <a:gd name="connsiteY9" fmla="*/ 581585 h 771278"/>
                <a:gd name="connsiteX10" fmla="*/ 406438 w 689238"/>
                <a:gd name="connsiteY10" fmla="*/ 475627 h 771278"/>
                <a:gd name="connsiteX11" fmla="*/ 413684 w 689238"/>
                <a:gd name="connsiteY11" fmla="*/ 469729 h 771278"/>
                <a:gd name="connsiteX12" fmla="*/ 469803 w 689238"/>
                <a:gd name="connsiteY12" fmla="*/ 439838 h 771278"/>
                <a:gd name="connsiteX13" fmla="*/ 479787 w 689238"/>
                <a:gd name="connsiteY13" fmla="*/ 434967 h 771278"/>
                <a:gd name="connsiteX14" fmla="*/ 603478 w 689238"/>
                <a:gd name="connsiteY14" fmla="*/ 366831 h 771278"/>
                <a:gd name="connsiteX15" fmla="*/ 689106 w 689238"/>
                <a:gd name="connsiteY15" fmla="*/ 137122 h 771278"/>
                <a:gd name="connsiteX16" fmla="*/ 648627 w 689238"/>
                <a:gd name="connsiteY16" fmla="*/ 99763 h 771278"/>
                <a:gd name="connsiteX17" fmla="*/ 560523 w 689238"/>
                <a:gd name="connsiteY17" fmla="*/ 99662 h 771278"/>
                <a:gd name="connsiteX18" fmla="*/ 554304 w 689238"/>
                <a:gd name="connsiteY18" fmla="*/ 96341 h 771278"/>
                <a:gd name="connsiteX19" fmla="*/ 559235 w 689238"/>
                <a:gd name="connsiteY19" fmla="*/ 85069 h 771278"/>
                <a:gd name="connsiteX20" fmla="*/ 581216 w 689238"/>
                <a:gd name="connsiteY20" fmla="*/ 58942 h 771278"/>
                <a:gd name="connsiteX21" fmla="*/ 581216 w 689238"/>
                <a:gd name="connsiteY21" fmla="*/ 29574 h 771278"/>
                <a:gd name="connsiteX22" fmla="*/ 551687 w 689238"/>
                <a:gd name="connsiteY22" fmla="*/ 65 h 771278"/>
                <a:gd name="connsiteX23" fmla="*/ 274574 w 689238"/>
                <a:gd name="connsiteY23" fmla="*/ 65 h 771278"/>
                <a:gd name="connsiteX24" fmla="*/ 267066 w 689238"/>
                <a:gd name="connsiteY24" fmla="*/ 327 h 771278"/>
                <a:gd name="connsiteX25" fmla="*/ 258029 w 689238"/>
                <a:gd name="connsiteY25" fmla="*/ 10915 h 771278"/>
                <a:gd name="connsiteX26" fmla="*/ 266946 w 689238"/>
                <a:gd name="connsiteY26" fmla="*/ 22348 h 771278"/>
                <a:gd name="connsiteX27" fmla="*/ 274454 w 689238"/>
                <a:gd name="connsiteY27" fmla="*/ 22650 h 771278"/>
                <a:gd name="connsiteX28" fmla="*/ 491321 w 689238"/>
                <a:gd name="connsiteY28" fmla="*/ 22650 h 771278"/>
                <a:gd name="connsiteX29" fmla="*/ 551566 w 689238"/>
                <a:gd name="connsiteY29" fmla="*/ 22529 h 771278"/>
                <a:gd name="connsiteX30" fmla="*/ 558732 w 689238"/>
                <a:gd name="connsiteY30" fmla="*/ 29836 h 771278"/>
                <a:gd name="connsiteX31" fmla="*/ 558631 w 689238"/>
                <a:gd name="connsiteY31" fmla="*/ 53185 h 771278"/>
                <a:gd name="connsiteX32" fmla="*/ 548849 w 689238"/>
                <a:gd name="connsiteY32" fmla="*/ 63048 h 771278"/>
                <a:gd name="connsiteX33" fmla="*/ 140698 w 689238"/>
                <a:gd name="connsiteY33" fmla="*/ 63048 h 771278"/>
                <a:gd name="connsiteX34" fmla="*/ 136934 w 689238"/>
                <a:gd name="connsiteY34" fmla="*/ 63048 h 771278"/>
                <a:gd name="connsiteX35" fmla="*/ 130875 w 689238"/>
                <a:gd name="connsiteY35" fmla="*/ 56889 h 771278"/>
                <a:gd name="connsiteX36" fmla="*/ 130835 w 689238"/>
                <a:gd name="connsiteY36" fmla="*/ 30540 h 771278"/>
                <a:gd name="connsiteX37" fmla="*/ 138806 w 689238"/>
                <a:gd name="connsiteY37" fmla="*/ 22489 h 771278"/>
                <a:gd name="connsiteX38" fmla="*/ 213363 w 689238"/>
                <a:gd name="connsiteY38" fmla="*/ 22610 h 771278"/>
                <a:gd name="connsiteX39" fmla="*/ 227433 w 689238"/>
                <a:gd name="connsiteY39" fmla="*/ 11579 h 771278"/>
                <a:gd name="connsiteX40" fmla="*/ 213121 w 689238"/>
                <a:gd name="connsiteY40" fmla="*/ 45 h 771278"/>
                <a:gd name="connsiteX41" fmla="*/ 135565 w 689238"/>
                <a:gd name="connsiteY41" fmla="*/ 45 h 771278"/>
                <a:gd name="connsiteX42" fmla="*/ 108412 w 689238"/>
                <a:gd name="connsiteY42" fmla="*/ 26595 h 771278"/>
                <a:gd name="connsiteX43" fmla="*/ 108412 w 689238"/>
                <a:gd name="connsiteY43" fmla="*/ 58982 h 771278"/>
                <a:gd name="connsiteX44" fmla="*/ 130473 w 689238"/>
                <a:gd name="connsiteY44" fmla="*/ 85049 h 771278"/>
                <a:gd name="connsiteX45" fmla="*/ 135344 w 689238"/>
                <a:gd name="connsiteY45" fmla="*/ 96361 h 771278"/>
                <a:gd name="connsiteX46" fmla="*/ 129064 w 689238"/>
                <a:gd name="connsiteY46" fmla="*/ 99622 h 771278"/>
                <a:gd name="connsiteX47" fmla="*/ 42470 w 689238"/>
                <a:gd name="connsiteY47" fmla="*/ 99723 h 771278"/>
                <a:gd name="connsiteX48" fmla="*/ 200 w 689238"/>
                <a:gd name="connsiteY48" fmla="*/ 140141 h 771278"/>
                <a:gd name="connsiteX49" fmla="*/ 2796 w 689238"/>
                <a:gd name="connsiteY49" fmla="*/ 191973 h 771278"/>
                <a:gd name="connsiteX50" fmla="*/ 53017 w 689238"/>
                <a:gd name="connsiteY50" fmla="*/ 328003 h 771278"/>
                <a:gd name="connsiteX51" fmla="*/ 206318 w 689238"/>
                <a:gd name="connsiteY51" fmla="*/ 433880 h 771278"/>
                <a:gd name="connsiteX52" fmla="*/ 218737 w 689238"/>
                <a:gd name="connsiteY52" fmla="*/ 438872 h 771278"/>
                <a:gd name="connsiteX53" fmla="*/ 276004 w 689238"/>
                <a:gd name="connsiteY53" fmla="*/ 469709 h 771278"/>
                <a:gd name="connsiteX54" fmla="*/ 282485 w 689238"/>
                <a:gd name="connsiteY54" fmla="*/ 474299 h 771278"/>
                <a:gd name="connsiteX55" fmla="*/ 299937 w 689238"/>
                <a:gd name="connsiteY55" fmla="*/ 515563 h 771278"/>
                <a:gd name="connsiteX56" fmla="*/ 289409 w 689238"/>
                <a:gd name="connsiteY56" fmla="*/ 600747 h 771278"/>
                <a:gd name="connsiteX57" fmla="*/ 283431 w 689238"/>
                <a:gd name="connsiteY57" fmla="*/ 603646 h 771278"/>
                <a:gd name="connsiteX58" fmla="*/ 260082 w 689238"/>
                <a:gd name="connsiteY58" fmla="*/ 603787 h 771278"/>
                <a:gd name="connsiteX59" fmla="*/ 213564 w 689238"/>
                <a:gd name="connsiteY59" fmla="*/ 649942 h 771278"/>
                <a:gd name="connsiteX60" fmla="*/ 213504 w 689238"/>
                <a:gd name="connsiteY60" fmla="*/ 670272 h 771278"/>
                <a:gd name="connsiteX61" fmla="*/ 207687 w 689238"/>
                <a:gd name="connsiteY61" fmla="*/ 676271 h 771278"/>
                <a:gd name="connsiteX62" fmla="*/ 175320 w 689238"/>
                <a:gd name="connsiteY62" fmla="*/ 676170 h 771278"/>
                <a:gd name="connsiteX63" fmla="*/ 151064 w 689238"/>
                <a:gd name="connsiteY63" fmla="*/ 700183 h 771278"/>
                <a:gd name="connsiteX64" fmla="*/ 150903 w 689238"/>
                <a:gd name="connsiteY64" fmla="*/ 743863 h 771278"/>
                <a:gd name="connsiteX65" fmla="*/ 167107 w 689238"/>
                <a:gd name="connsiteY65" fmla="*/ 771258 h 771278"/>
                <a:gd name="connsiteX66" fmla="*/ 164249 w 689238"/>
                <a:gd name="connsiteY66" fmla="*/ 767353 h 771278"/>
                <a:gd name="connsiteX67" fmla="*/ 153339 w 689238"/>
                <a:gd name="connsiteY67" fmla="*/ 749479 h 771278"/>
                <a:gd name="connsiteX68" fmla="*/ 153440 w 689238"/>
                <a:gd name="connsiteY68" fmla="*/ 697587 h 771278"/>
                <a:gd name="connsiteX69" fmla="*/ 175018 w 689238"/>
                <a:gd name="connsiteY69" fmla="*/ 678585 h 771278"/>
                <a:gd name="connsiteX70" fmla="*/ 205130 w 689238"/>
                <a:gd name="connsiteY70" fmla="*/ 678505 h 771278"/>
                <a:gd name="connsiteX71" fmla="*/ 215919 w 689238"/>
                <a:gd name="connsiteY71" fmla="*/ 667977 h 771278"/>
                <a:gd name="connsiteX72" fmla="*/ 216000 w 689238"/>
                <a:gd name="connsiteY72" fmla="*/ 650667 h 771278"/>
                <a:gd name="connsiteX73" fmla="*/ 260243 w 689238"/>
                <a:gd name="connsiteY73" fmla="*/ 606303 h 771278"/>
                <a:gd name="connsiteX74" fmla="*/ 279063 w 689238"/>
                <a:gd name="connsiteY74" fmla="*/ 606223 h 771278"/>
                <a:gd name="connsiteX75" fmla="*/ 293355 w 689238"/>
                <a:gd name="connsiteY75" fmla="*/ 595816 h 771278"/>
                <a:gd name="connsiteX76" fmla="*/ 298367 w 689238"/>
                <a:gd name="connsiteY76" fmla="*/ 580820 h 771278"/>
                <a:gd name="connsiteX77" fmla="*/ 287880 w 689238"/>
                <a:gd name="connsiteY77" fmla="*/ 479130 h 771278"/>
                <a:gd name="connsiteX78" fmla="*/ 272964 w 689238"/>
                <a:gd name="connsiteY78" fmla="*/ 466247 h 771278"/>
                <a:gd name="connsiteX79" fmla="*/ 237256 w 689238"/>
                <a:gd name="connsiteY79" fmla="*/ 448695 h 771278"/>
                <a:gd name="connsiteX80" fmla="*/ 187196 w 689238"/>
                <a:gd name="connsiteY80" fmla="*/ 425245 h 771278"/>
                <a:gd name="connsiteX81" fmla="*/ 76850 w 689238"/>
                <a:gd name="connsiteY81" fmla="*/ 354392 h 771278"/>
                <a:gd name="connsiteX82" fmla="*/ 2313 w 689238"/>
                <a:gd name="connsiteY82" fmla="*/ 140705 h 771278"/>
                <a:gd name="connsiteX83" fmla="*/ 13666 w 689238"/>
                <a:gd name="connsiteY83" fmla="*/ 112102 h 771278"/>
                <a:gd name="connsiteX84" fmla="*/ 42651 w 689238"/>
                <a:gd name="connsiteY84" fmla="*/ 101695 h 771278"/>
                <a:gd name="connsiteX85" fmla="*/ 122462 w 689238"/>
                <a:gd name="connsiteY85" fmla="*/ 101635 h 771278"/>
                <a:gd name="connsiteX86" fmla="*/ 130734 w 689238"/>
                <a:gd name="connsiteY86" fmla="*/ 101414 h 771278"/>
                <a:gd name="connsiteX87" fmla="*/ 137437 w 689238"/>
                <a:gd name="connsiteY87" fmla="*/ 94711 h 771278"/>
                <a:gd name="connsiteX88" fmla="*/ 129929 w 689238"/>
                <a:gd name="connsiteY88" fmla="*/ 82774 h 771278"/>
                <a:gd name="connsiteX89" fmla="*/ 110545 w 689238"/>
                <a:gd name="connsiteY89" fmla="*/ 55279 h 771278"/>
                <a:gd name="connsiteX90" fmla="*/ 110545 w 689238"/>
                <a:gd name="connsiteY90" fmla="*/ 29675 h 771278"/>
                <a:gd name="connsiteX91" fmla="*/ 137920 w 689238"/>
                <a:gd name="connsiteY91" fmla="*/ 2239 h 771278"/>
                <a:gd name="connsiteX92" fmla="*/ 209458 w 689238"/>
                <a:gd name="connsiteY92" fmla="*/ 2219 h 771278"/>
                <a:gd name="connsiteX93" fmla="*/ 216946 w 689238"/>
                <a:gd name="connsiteY93" fmla="*/ 2783 h 771278"/>
                <a:gd name="connsiteX94" fmla="*/ 224615 w 689238"/>
                <a:gd name="connsiteY94" fmla="*/ 11639 h 771278"/>
                <a:gd name="connsiteX95" fmla="*/ 217107 w 689238"/>
                <a:gd name="connsiteY95" fmla="*/ 19852 h 771278"/>
                <a:gd name="connsiteX96" fmla="*/ 208109 w 689238"/>
                <a:gd name="connsiteY96" fmla="*/ 20436 h 771278"/>
                <a:gd name="connsiteX97" fmla="*/ 142610 w 689238"/>
                <a:gd name="connsiteY97" fmla="*/ 20456 h 771278"/>
                <a:gd name="connsiteX98" fmla="*/ 128782 w 689238"/>
                <a:gd name="connsiteY98" fmla="*/ 33801 h 771278"/>
                <a:gd name="connsiteX99" fmla="*/ 128782 w 689238"/>
                <a:gd name="connsiteY99" fmla="*/ 47348 h 771278"/>
                <a:gd name="connsiteX100" fmla="*/ 146958 w 689238"/>
                <a:gd name="connsiteY100" fmla="*/ 65484 h 771278"/>
                <a:gd name="connsiteX101" fmla="*/ 543776 w 689238"/>
                <a:gd name="connsiteY101" fmla="*/ 65484 h 771278"/>
                <a:gd name="connsiteX102" fmla="*/ 550560 w 689238"/>
                <a:gd name="connsiteY102" fmla="*/ 65423 h 771278"/>
                <a:gd name="connsiteX103" fmla="*/ 560805 w 689238"/>
                <a:gd name="connsiteY103" fmla="*/ 55440 h 771278"/>
                <a:gd name="connsiteX104" fmla="*/ 560926 w 689238"/>
                <a:gd name="connsiteY104" fmla="*/ 37364 h 771278"/>
                <a:gd name="connsiteX105" fmla="*/ 543817 w 689238"/>
                <a:gd name="connsiteY105" fmla="*/ 20456 h 771278"/>
                <a:gd name="connsiteX106" fmla="*/ 278761 w 689238"/>
                <a:gd name="connsiteY106" fmla="*/ 20456 h 771278"/>
                <a:gd name="connsiteX107" fmla="*/ 268254 w 689238"/>
                <a:gd name="connsiteY107" fmla="*/ 19953 h 771278"/>
                <a:gd name="connsiteX108" fmla="*/ 260967 w 689238"/>
                <a:gd name="connsiteY108" fmla="*/ 11539 h 771278"/>
                <a:gd name="connsiteX109" fmla="*/ 268576 w 689238"/>
                <a:gd name="connsiteY109" fmla="*/ 2662 h 771278"/>
                <a:gd name="connsiteX110" fmla="*/ 278339 w 689238"/>
                <a:gd name="connsiteY110" fmla="*/ 2239 h 771278"/>
                <a:gd name="connsiteX111" fmla="*/ 509497 w 689238"/>
                <a:gd name="connsiteY111" fmla="*/ 2239 h 771278"/>
                <a:gd name="connsiteX112" fmla="*/ 553921 w 689238"/>
                <a:gd name="connsiteY112" fmla="*/ 2320 h 771278"/>
                <a:gd name="connsiteX113" fmla="*/ 579082 w 689238"/>
                <a:gd name="connsiteY113" fmla="*/ 27340 h 771278"/>
                <a:gd name="connsiteX114" fmla="*/ 579243 w 689238"/>
                <a:gd name="connsiteY114" fmla="*/ 50669 h 771278"/>
                <a:gd name="connsiteX115" fmla="*/ 557766 w 689238"/>
                <a:gd name="connsiteY115" fmla="*/ 83640 h 771278"/>
                <a:gd name="connsiteX116" fmla="*/ 556377 w 689238"/>
                <a:gd name="connsiteY116" fmla="*/ 84224 h 771278"/>
                <a:gd name="connsiteX117" fmla="*/ 552371 w 689238"/>
                <a:gd name="connsiteY117" fmla="*/ 95375 h 771278"/>
                <a:gd name="connsiteX118" fmla="*/ 559597 w 689238"/>
                <a:gd name="connsiteY118" fmla="*/ 101494 h 771278"/>
                <a:gd name="connsiteX119" fmla="*/ 567126 w 689238"/>
                <a:gd name="connsiteY119" fmla="*/ 101635 h 771278"/>
                <a:gd name="connsiteX120" fmla="*/ 646936 w 689238"/>
                <a:gd name="connsiteY120" fmla="*/ 101655 h 771278"/>
                <a:gd name="connsiteX121" fmla="*/ 679504 w 689238"/>
                <a:gd name="connsiteY121" fmla="*/ 115926 h 771278"/>
                <a:gd name="connsiteX122" fmla="*/ 687516 w 689238"/>
                <a:gd name="connsiteY122" fmla="*/ 143604 h 771278"/>
                <a:gd name="connsiteX123" fmla="*/ 678196 w 689238"/>
                <a:gd name="connsiteY123" fmla="*/ 227923 h 771278"/>
                <a:gd name="connsiteX124" fmla="*/ 604505 w 689238"/>
                <a:gd name="connsiteY124" fmla="*/ 362946 h 771278"/>
                <a:gd name="connsiteX125" fmla="*/ 484014 w 689238"/>
                <a:gd name="connsiteY125" fmla="*/ 431384 h 771278"/>
                <a:gd name="connsiteX126" fmla="*/ 468917 w 689238"/>
                <a:gd name="connsiteY126" fmla="*/ 437946 h 771278"/>
                <a:gd name="connsiteX127" fmla="*/ 414067 w 689238"/>
                <a:gd name="connsiteY127" fmla="*/ 467415 h 771278"/>
                <a:gd name="connsiteX128" fmla="*/ 404244 w 689238"/>
                <a:gd name="connsiteY128" fmla="*/ 475204 h 771278"/>
                <a:gd name="connsiteX129" fmla="*/ 394964 w 689238"/>
                <a:gd name="connsiteY129" fmla="*/ 492415 h 771278"/>
                <a:gd name="connsiteX130" fmla="*/ 397320 w 689238"/>
                <a:gd name="connsiteY130" fmla="*/ 598513 h 771278"/>
                <a:gd name="connsiteX131" fmla="*/ 408229 w 689238"/>
                <a:gd name="connsiteY131" fmla="*/ 606182 h 771278"/>
                <a:gd name="connsiteX132" fmla="*/ 428559 w 689238"/>
                <a:gd name="connsiteY132" fmla="*/ 606283 h 771278"/>
                <a:gd name="connsiteX133" fmla="*/ 473708 w 689238"/>
                <a:gd name="connsiteY133" fmla="*/ 651271 h 771278"/>
                <a:gd name="connsiteX134" fmla="*/ 473748 w 689238"/>
                <a:gd name="connsiteY134" fmla="*/ 669346 h 771278"/>
                <a:gd name="connsiteX135" fmla="*/ 482907 w 689238"/>
                <a:gd name="connsiteY135" fmla="*/ 678525 h 771278"/>
                <a:gd name="connsiteX136" fmla="*/ 512275 w 689238"/>
                <a:gd name="connsiteY136" fmla="*/ 678565 h 771278"/>
                <a:gd name="connsiteX137" fmla="*/ 536812 w 689238"/>
                <a:gd name="connsiteY137" fmla="*/ 702056 h 771278"/>
                <a:gd name="connsiteX138" fmla="*/ 536832 w 689238"/>
                <a:gd name="connsiteY138" fmla="*/ 744970 h 771278"/>
                <a:gd name="connsiteX139" fmla="*/ 524855 w 689238"/>
                <a:gd name="connsiteY139" fmla="*/ 767756 h 771278"/>
                <a:gd name="connsiteX140" fmla="*/ 522601 w 689238"/>
                <a:gd name="connsiteY140" fmla="*/ 771278 h 771278"/>
                <a:gd name="connsiteX141" fmla="*/ 538643 w 689238"/>
                <a:gd name="connsiteY141" fmla="*/ 749157 h 77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</a:cxnLst>
              <a:rect l="l" t="t" r="r" b="b"/>
              <a:pathLst>
                <a:path w="689238" h="771278">
                  <a:moveTo>
                    <a:pt x="538623" y="749157"/>
                  </a:moveTo>
                  <a:cubicBezTo>
                    <a:pt x="538664" y="732088"/>
                    <a:pt x="538966" y="715018"/>
                    <a:pt x="538523" y="697949"/>
                  </a:cubicBezTo>
                  <a:cubicBezTo>
                    <a:pt x="538160" y="684201"/>
                    <a:pt x="529686" y="676411"/>
                    <a:pt x="515878" y="676230"/>
                  </a:cubicBezTo>
                  <a:cubicBezTo>
                    <a:pt x="504586" y="676089"/>
                    <a:pt x="493273" y="675949"/>
                    <a:pt x="482001" y="676311"/>
                  </a:cubicBezTo>
                  <a:cubicBezTo>
                    <a:pt x="477190" y="676452"/>
                    <a:pt x="475963" y="674841"/>
                    <a:pt x="476184" y="670312"/>
                  </a:cubicBezTo>
                  <a:cubicBezTo>
                    <a:pt x="476506" y="663549"/>
                    <a:pt x="476405" y="656746"/>
                    <a:pt x="476103" y="649982"/>
                  </a:cubicBezTo>
                  <a:cubicBezTo>
                    <a:pt x="475137" y="627660"/>
                    <a:pt x="459034" y="608739"/>
                    <a:pt x="437054" y="604552"/>
                  </a:cubicBezTo>
                  <a:cubicBezTo>
                    <a:pt x="427412" y="602700"/>
                    <a:pt x="417509" y="603606"/>
                    <a:pt x="407746" y="603847"/>
                  </a:cubicBezTo>
                  <a:cubicBezTo>
                    <a:pt x="402976" y="603968"/>
                    <a:pt x="400419" y="602720"/>
                    <a:pt x="399171" y="597970"/>
                  </a:cubicBezTo>
                  <a:cubicBezTo>
                    <a:pt x="397702" y="592414"/>
                    <a:pt x="395528" y="587060"/>
                    <a:pt x="393757" y="581585"/>
                  </a:cubicBezTo>
                  <a:cubicBezTo>
                    <a:pt x="381740" y="544327"/>
                    <a:pt x="385464" y="508981"/>
                    <a:pt x="406438" y="475627"/>
                  </a:cubicBezTo>
                  <a:cubicBezTo>
                    <a:pt x="408270" y="472729"/>
                    <a:pt x="410323" y="470897"/>
                    <a:pt x="413684" y="469729"/>
                  </a:cubicBezTo>
                  <a:cubicBezTo>
                    <a:pt x="433934" y="462705"/>
                    <a:pt x="452674" y="452741"/>
                    <a:pt x="469803" y="439838"/>
                  </a:cubicBezTo>
                  <a:cubicBezTo>
                    <a:pt x="472843" y="437544"/>
                    <a:pt x="476043" y="435994"/>
                    <a:pt x="479787" y="434967"/>
                  </a:cubicBezTo>
                  <a:cubicBezTo>
                    <a:pt x="526385" y="422044"/>
                    <a:pt x="568796" y="401070"/>
                    <a:pt x="603478" y="366831"/>
                  </a:cubicBezTo>
                  <a:cubicBezTo>
                    <a:pt x="667467" y="303647"/>
                    <a:pt x="691260" y="224984"/>
                    <a:pt x="689106" y="137122"/>
                  </a:cubicBezTo>
                  <a:cubicBezTo>
                    <a:pt x="688522" y="113692"/>
                    <a:pt x="672258" y="99823"/>
                    <a:pt x="648627" y="99763"/>
                  </a:cubicBezTo>
                  <a:cubicBezTo>
                    <a:pt x="619259" y="99703"/>
                    <a:pt x="589891" y="99803"/>
                    <a:pt x="560523" y="99662"/>
                  </a:cubicBezTo>
                  <a:cubicBezTo>
                    <a:pt x="558168" y="99662"/>
                    <a:pt x="553378" y="101796"/>
                    <a:pt x="554304" y="96341"/>
                  </a:cubicBezTo>
                  <a:cubicBezTo>
                    <a:pt x="554968" y="92436"/>
                    <a:pt x="550238" y="86377"/>
                    <a:pt x="559235" y="85069"/>
                  </a:cubicBezTo>
                  <a:cubicBezTo>
                    <a:pt x="573265" y="83016"/>
                    <a:pt x="581075" y="73072"/>
                    <a:pt x="581216" y="58942"/>
                  </a:cubicBezTo>
                  <a:cubicBezTo>
                    <a:pt x="581316" y="49159"/>
                    <a:pt x="581256" y="39357"/>
                    <a:pt x="581216" y="29574"/>
                  </a:cubicBezTo>
                  <a:cubicBezTo>
                    <a:pt x="581196" y="9667"/>
                    <a:pt x="571614" y="86"/>
                    <a:pt x="551687" y="65"/>
                  </a:cubicBezTo>
                  <a:cubicBezTo>
                    <a:pt x="459316" y="65"/>
                    <a:pt x="366945" y="65"/>
                    <a:pt x="274574" y="65"/>
                  </a:cubicBezTo>
                  <a:cubicBezTo>
                    <a:pt x="272058" y="65"/>
                    <a:pt x="269482" y="-196"/>
                    <a:pt x="267066" y="327"/>
                  </a:cubicBezTo>
                  <a:cubicBezTo>
                    <a:pt x="261531" y="1555"/>
                    <a:pt x="258210" y="5319"/>
                    <a:pt x="258029" y="10915"/>
                  </a:cubicBezTo>
                  <a:cubicBezTo>
                    <a:pt x="257827" y="16873"/>
                    <a:pt x="261149" y="20919"/>
                    <a:pt x="266946" y="22348"/>
                  </a:cubicBezTo>
                  <a:cubicBezTo>
                    <a:pt x="269321" y="22932"/>
                    <a:pt x="271938" y="22650"/>
                    <a:pt x="274454" y="22650"/>
                  </a:cubicBezTo>
                  <a:cubicBezTo>
                    <a:pt x="346736" y="22650"/>
                    <a:pt x="419038" y="22650"/>
                    <a:pt x="491321" y="22650"/>
                  </a:cubicBezTo>
                  <a:cubicBezTo>
                    <a:pt x="511409" y="22650"/>
                    <a:pt x="531478" y="22851"/>
                    <a:pt x="551566" y="22529"/>
                  </a:cubicBezTo>
                  <a:cubicBezTo>
                    <a:pt x="557283" y="22428"/>
                    <a:pt x="559034" y="24280"/>
                    <a:pt x="558732" y="29836"/>
                  </a:cubicBezTo>
                  <a:cubicBezTo>
                    <a:pt x="558309" y="37585"/>
                    <a:pt x="558631" y="45395"/>
                    <a:pt x="558631" y="53185"/>
                  </a:cubicBezTo>
                  <a:cubicBezTo>
                    <a:pt x="558631" y="59761"/>
                    <a:pt x="555370" y="63048"/>
                    <a:pt x="548849" y="63048"/>
                  </a:cubicBezTo>
                  <a:cubicBezTo>
                    <a:pt x="412799" y="63048"/>
                    <a:pt x="276748" y="63048"/>
                    <a:pt x="140698" y="63048"/>
                  </a:cubicBezTo>
                  <a:cubicBezTo>
                    <a:pt x="139450" y="63048"/>
                    <a:pt x="138182" y="62948"/>
                    <a:pt x="136934" y="63048"/>
                  </a:cubicBezTo>
                  <a:cubicBezTo>
                    <a:pt x="132345" y="63491"/>
                    <a:pt x="130734" y="61458"/>
                    <a:pt x="130875" y="56889"/>
                  </a:cubicBezTo>
                  <a:cubicBezTo>
                    <a:pt x="131137" y="48113"/>
                    <a:pt x="131318" y="39296"/>
                    <a:pt x="130835" y="30540"/>
                  </a:cubicBezTo>
                  <a:cubicBezTo>
                    <a:pt x="130493" y="24300"/>
                    <a:pt x="132466" y="22388"/>
                    <a:pt x="138806" y="22489"/>
                  </a:cubicBezTo>
                  <a:cubicBezTo>
                    <a:pt x="163645" y="22831"/>
                    <a:pt x="188504" y="22650"/>
                    <a:pt x="213363" y="22610"/>
                  </a:cubicBezTo>
                  <a:cubicBezTo>
                    <a:pt x="222360" y="22610"/>
                    <a:pt x="227292" y="18664"/>
                    <a:pt x="227433" y="11579"/>
                  </a:cubicBezTo>
                  <a:cubicBezTo>
                    <a:pt x="227594" y="4252"/>
                    <a:pt x="222481" y="65"/>
                    <a:pt x="213121" y="45"/>
                  </a:cubicBezTo>
                  <a:cubicBezTo>
                    <a:pt x="187276" y="5"/>
                    <a:pt x="161411" y="-15"/>
                    <a:pt x="135565" y="45"/>
                  </a:cubicBezTo>
                  <a:cubicBezTo>
                    <a:pt x="119100" y="86"/>
                    <a:pt x="108573" y="10412"/>
                    <a:pt x="108412" y="26595"/>
                  </a:cubicBezTo>
                  <a:cubicBezTo>
                    <a:pt x="108311" y="37384"/>
                    <a:pt x="108311" y="48193"/>
                    <a:pt x="108412" y="58982"/>
                  </a:cubicBezTo>
                  <a:cubicBezTo>
                    <a:pt x="108553" y="73072"/>
                    <a:pt x="116383" y="82956"/>
                    <a:pt x="130473" y="85049"/>
                  </a:cubicBezTo>
                  <a:cubicBezTo>
                    <a:pt x="139470" y="86377"/>
                    <a:pt x="134700" y="92456"/>
                    <a:pt x="135344" y="96361"/>
                  </a:cubicBezTo>
                  <a:cubicBezTo>
                    <a:pt x="136230" y="101816"/>
                    <a:pt x="131419" y="99602"/>
                    <a:pt x="129064" y="99622"/>
                  </a:cubicBezTo>
                  <a:cubicBezTo>
                    <a:pt x="100199" y="99783"/>
                    <a:pt x="71335" y="99703"/>
                    <a:pt x="42470" y="99723"/>
                  </a:cubicBezTo>
                  <a:cubicBezTo>
                    <a:pt x="16403" y="99723"/>
                    <a:pt x="1206" y="114216"/>
                    <a:pt x="200" y="140141"/>
                  </a:cubicBezTo>
                  <a:cubicBezTo>
                    <a:pt x="-485" y="157492"/>
                    <a:pt x="642" y="174743"/>
                    <a:pt x="2796" y="191973"/>
                  </a:cubicBezTo>
                  <a:cubicBezTo>
                    <a:pt x="8915" y="241248"/>
                    <a:pt x="24555" y="287061"/>
                    <a:pt x="53017" y="328003"/>
                  </a:cubicBezTo>
                  <a:cubicBezTo>
                    <a:pt x="90839" y="382411"/>
                    <a:pt x="143335" y="415784"/>
                    <a:pt x="206318" y="433880"/>
                  </a:cubicBezTo>
                  <a:cubicBezTo>
                    <a:pt x="210605" y="435108"/>
                    <a:pt x="214973" y="435974"/>
                    <a:pt x="218737" y="438872"/>
                  </a:cubicBezTo>
                  <a:cubicBezTo>
                    <a:pt x="236108" y="452318"/>
                    <a:pt x="255311" y="462423"/>
                    <a:pt x="276004" y="469709"/>
                  </a:cubicBezTo>
                  <a:cubicBezTo>
                    <a:pt x="278681" y="470655"/>
                    <a:pt x="280875" y="471702"/>
                    <a:pt x="282485" y="474299"/>
                  </a:cubicBezTo>
                  <a:cubicBezTo>
                    <a:pt x="290456" y="487161"/>
                    <a:pt x="296535" y="500708"/>
                    <a:pt x="299937" y="515563"/>
                  </a:cubicBezTo>
                  <a:cubicBezTo>
                    <a:pt x="306760" y="545333"/>
                    <a:pt x="299876" y="573191"/>
                    <a:pt x="289409" y="600747"/>
                  </a:cubicBezTo>
                  <a:cubicBezTo>
                    <a:pt x="288101" y="604190"/>
                    <a:pt x="285806" y="603606"/>
                    <a:pt x="283431" y="603646"/>
                  </a:cubicBezTo>
                  <a:cubicBezTo>
                    <a:pt x="275641" y="603727"/>
                    <a:pt x="267851" y="603505"/>
                    <a:pt x="260082" y="603787"/>
                  </a:cubicBezTo>
                  <a:cubicBezTo>
                    <a:pt x="234699" y="604753"/>
                    <a:pt x="214651" y="624660"/>
                    <a:pt x="213564" y="649942"/>
                  </a:cubicBezTo>
                  <a:cubicBezTo>
                    <a:pt x="213282" y="656705"/>
                    <a:pt x="213162" y="663509"/>
                    <a:pt x="213504" y="670272"/>
                  </a:cubicBezTo>
                  <a:cubicBezTo>
                    <a:pt x="213725" y="674801"/>
                    <a:pt x="212477" y="676432"/>
                    <a:pt x="207687" y="676271"/>
                  </a:cubicBezTo>
                  <a:cubicBezTo>
                    <a:pt x="196898" y="675908"/>
                    <a:pt x="186109" y="676089"/>
                    <a:pt x="175320" y="676170"/>
                  </a:cubicBezTo>
                  <a:cubicBezTo>
                    <a:pt x="159317" y="676271"/>
                    <a:pt x="151226" y="684201"/>
                    <a:pt x="151064" y="700183"/>
                  </a:cubicBezTo>
                  <a:cubicBezTo>
                    <a:pt x="150924" y="714737"/>
                    <a:pt x="151467" y="729310"/>
                    <a:pt x="150903" y="743863"/>
                  </a:cubicBezTo>
                  <a:cubicBezTo>
                    <a:pt x="150400" y="756806"/>
                    <a:pt x="154808" y="766206"/>
                    <a:pt x="167107" y="771258"/>
                  </a:cubicBezTo>
                  <a:cubicBezTo>
                    <a:pt x="167409" y="769044"/>
                    <a:pt x="165718" y="768138"/>
                    <a:pt x="164249" y="767353"/>
                  </a:cubicBezTo>
                  <a:cubicBezTo>
                    <a:pt x="157063" y="763529"/>
                    <a:pt x="153862" y="756967"/>
                    <a:pt x="153339" y="749479"/>
                  </a:cubicBezTo>
                  <a:cubicBezTo>
                    <a:pt x="152151" y="732208"/>
                    <a:pt x="151829" y="714837"/>
                    <a:pt x="153440" y="697587"/>
                  </a:cubicBezTo>
                  <a:cubicBezTo>
                    <a:pt x="154668" y="684221"/>
                    <a:pt x="161572" y="678787"/>
                    <a:pt x="175018" y="678585"/>
                  </a:cubicBezTo>
                  <a:cubicBezTo>
                    <a:pt x="185062" y="678444"/>
                    <a:pt x="195106" y="678686"/>
                    <a:pt x="205130" y="678505"/>
                  </a:cubicBezTo>
                  <a:cubicBezTo>
                    <a:pt x="214148" y="678344"/>
                    <a:pt x="215678" y="676814"/>
                    <a:pt x="215919" y="667977"/>
                  </a:cubicBezTo>
                  <a:cubicBezTo>
                    <a:pt x="216080" y="662201"/>
                    <a:pt x="215879" y="656424"/>
                    <a:pt x="216000" y="650667"/>
                  </a:cubicBezTo>
                  <a:cubicBezTo>
                    <a:pt x="216483" y="626553"/>
                    <a:pt x="236129" y="606826"/>
                    <a:pt x="260243" y="606303"/>
                  </a:cubicBezTo>
                  <a:cubicBezTo>
                    <a:pt x="266523" y="606162"/>
                    <a:pt x="272803" y="606363"/>
                    <a:pt x="279063" y="606223"/>
                  </a:cubicBezTo>
                  <a:cubicBezTo>
                    <a:pt x="288141" y="606021"/>
                    <a:pt x="290194" y="604512"/>
                    <a:pt x="293355" y="595816"/>
                  </a:cubicBezTo>
                  <a:cubicBezTo>
                    <a:pt x="295146" y="590864"/>
                    <a:pt x="296756" y="585832"/>
                    <a:pt x="298367" y="580820"/>
                  </a:cubicBezTo>
                  <a:cubicBezTo>
                    <a:pt x="309639" y="545393"/>
                    <a:pt x="306237" y="511557"/>
                    <a:pt x="287880" y="479130"/>
                  </a:cubicBezTo>
                  <a:cubicBezTo>
                    <a:pt x="284337" y="472870"/>
                    <a:pt x="279727" y="468643"/>
                    <a:pt x="272964" y="466247"/>
                  </a:cubicBezTo>
                  <a:cubicBezTo>
                    <a:pt x="260384" y="461799"/>
                    <a:pt x="247964" y="456666"/>
                    <a:pt x="237256" y="448695"/>
                  </a:cubicBezTo>
                  <a:cubicBezTo>
                    <a:pt x="222079" y="437383"/>
                    <a:pt x="204869" y="431223"/>
                    <a:pt x="187196" y="425245"/>
                  </a:cubicBezTo>
                  <a:cubicBezTo>
                    <a:pt x="144623" y="410853"/>
                    <a:pt x="107023" y="387906"/>
                    <a:pt x="76850" y="354392"/>
                  </a:cubicBezTo>
                  <a:cubicBezTo>
                    <a:pt x="22301" y="293744"/>
                    <a:pt x="1689" y="220777"/>
                    <a:pt x="2313" y="140705"/>
                  </a:cubicBezTo>
                  <a:cubicBezTo>
                    <a:pt x="2394" y="130017"/>
                    <a:pt x="5312" y="119972"/>
                    <a:pt x="13666" y="112102"/>
                  </a:cubicBezTo>
                  <a:cubicBezTo>
                    <a:pt x="21918" y="104312"/>
                    <a:pt x="31842" y="101736"/>
                    <a:pt x="42651" y="101695"/>
                  </a:cubicBezTo>
                  <a:cubicBezTo>
                    <a:pt x="69261" y="101555"/>
                    <a:pt x="95851" y="101655"/>
                    <a:pt x="122462" y="101635"/>
                  </a:cubicBezTo>
                  <a:cubicBezTo>
                    <a:pt x="125219" y="101635"/>
                    <a:pt x="127977" y="101655"/>
                    <a:pt x="130734" y="101414"/>
                  </a:cubicBezTo>
                  <a:cubicBezTo>
                    <a:pt x="134881" y="101071"/>
                    <a:pt x="137015" y="98877"/>
                    <a:pt x="137437" y="94711"/>
                  </a:cubicBezTo>
                  <a:cubicBezTo>
                    <a:pt x="138081" y="88692"/>
                    <a:pt x="136169" y="84928"/>
                    <a:pt x="129929" y="82774"/>
                  </a:cubicBezTo>
                  <a:cubicBezTo>
                    <a:pt x="114994" y="77561"/>
                    <a:pt x="110646" y="70979"/>
                    <a:pt x="110545" y="55279"/>
                  </a:cubicBezTo>
                  <a:cubicBezTo>
                    <a:pt x="110505" y="46744"/>
                    <a:pt x="110485" y="38209"/>
                    <a:pt x="110545" y="29675"/>
                  </a:cubicBezTo>
                  <a:cubicBezTo>
                    <a:pt x="110706" y="11499"/>
                    <a:pt x="119764" y="2340"/>
                    <a:pt x="137920" y="2239"/>
                  </a:cubicBezTo>
                  <a:cubicBezTo>
                    <a:pt x="161773" y="2119"/>
                    <a:pt x="185605" y="2199"/>
                    <a:pt x="209458" y="2219"/>
                  </a:cubicBezTo>
                  <a:cubicBezTo>
                    <a:pt x="211974" y="2219"/>
                    <a:pt x="214510" y="2119"/>
                    <a:pt x="216946" y="2783"/>
                  </a:cubicBezTo>
                  <a:cubicBezTo>
                    <a:pt x="221475" y="3991"/>
                    <a:pt x="224736" y="6547"/>
                    <a:pt x="224615" y="11639"/>
                  </a:cubicBezTo>
                  <a:cubicBezTo>
                    <a:pt x="224494" y="16370"/>
                    <a:pt x="221334" y="18725"/>
                    <a:pt x="217107" y="19852"/>
                  </a:cubicBezTo>
                  <a:cubicBezTo>
                    <a:pt x="214168" y="20637"/>
                    <a:pt x="211129" y="20436"/>
                    <a:pt x="208109" y="20436"/>
                  </a:cubicBezTo>
                  <a:cubicBezTo>
                    <a:pt x="186270" y="20436"/>
                    <a:pt x="164430" y="20395"/>
                    <a:pt x="142610" y="20456"/>
                  </a:cubicBezTo>
                  <a:cubicBezTo>
                    <a:pt x="130654" y="20496"/>
                    <a:pt x="128943" y="22207"/>
                    <a:pt x="128782" y="33801"/>
                  </a:cubicBezTo>
                  <a:cubicBezTo>
                    <a:pt x="128722" y="38310"/>
                    <a:pt x="128782" y="42839"/>
                    <a:pt x="128782" y="47348"/>
                  </a:cubicBezTo>
                  <a:cubicBezTo>
                    <a:pt x="128782" y="65001"/>
                    <a:pt x="129245" y="65484"/>
                    <a:pt x="146958" y="65484"/>
                  </a:cubicBezTo>
                  <a:cubicBezTo>
                    <a:pt x="279224" y="65484"/>
                    <a:pt x="411510" y="65484"/>
                    <a:pt x="543776" y="65484"/>
                  </a:cubicBezTo>
                  <a:cubicBezTo>
                    <a:pt x="546031" y="65484"/>
                    <a:pt x="548305" y="65544"/>
                    <a:pt x="550560" y="65423"/>
                  </a:cubicBezTo>
                  <a:cubicBezTo>
                    <a:pt x="558209" y="64981"/>
                    <a:pt x="560403" y="62948"/>
                    <a:pt x="560805" y="55440"/>
                  </a:cubicBezTo>
                  <a:cubicBezTo>
                    <a:pt x="561127" y="49421"/>
                    <a:pt x="560926" y="43403"/>
                    <a:pt x="560926" y="37364"/>
                  </a:cubicBezTo>
                  <a:cubicBezTo>
                    <a:pt x="560926" y="21281"/>
                    <a:pt x="560081" y="20456"/>
                    <a:pt x="543817" y="20456"/>
                  </a:cubicBezTo>
                  <a:cubicBezTo>
                    <a:pt x="455471" y="20456"/>
                    <a:pt x="367126" y="20456"/>
                    <a:pt x="278761" y="20456"/>
                  </a:cubicBezTo>
                  <a:cubicBezTo>
                    <a:pt x="275259" y="20456"/>
                    <a:pt x="271716" y="20738"/>
                    <a:pt x="268254" y="19953"/>
                  </a:cubicBezTo>
                  <a:cubicBezTo>
                    <a:pt x="263826" y="18946"/>
                    <a:pt x="261048" y="16028"/>
                    <a:pt x="260967" y="11539"/>
                  </a:cubicBezTo>
                  <a:cubicBezTo>
                    <a:pt x="260887" y="6668"/>
                    <a:pt x="263765" y="3628"/>
                    <a:pt x="268576" y="2662"/>
                  </a:cubicBezTo>
                  <a:cubicBezTo>
                    <a:pt x="271797" y="2018"/>
                    <a:pt x="275078" y="2239"/>
                    <a:pt x="278339" y="2239"/>
                  </a:cubicBezTo>
                  <a:cubicBezTo>
                    <a:pt x="355391" y="2239"/>
                    <a:pt x="432444" y="2239"/>
                    <a:pt x="509497" y="2239"/>
                  </a:cubicBezTo>
                  <a:cubicBezTo>
                    <a:pt x="524312" y="2239"/>
                    <a:pt x="539127" y="2018"/>
                    <a:pt x="553921" y="2320"/>
                  </a:cubicBezTo>
                  <a:cubicBezTo>
                    <a:pt x="569380" y="2642"/>
                    <a:pt x="578680" y="11982"/>
                    <a:pt x="579082" y="27340"/>
                  </a:cubicBezTo>
                  <a:cubicBezTo>
                    <a:pt x="579283" y="35110"/>
                    <a:pt x="578619" y="42940"/>
                    <a:pt x="579243" y="50669"/>
                  </a:cubicBezTo>
                  <a:cubicBezTo>
                    <a:pt x="580572" y="67376"/>
                    <a:pt x="574915" y="79151"/>
                    <a:pt x="557766" y="83640"/>
                  </a:cubicBezTo>
                  <a:cubicBezTo>
                    <a:pt x="557283" y="83761"/>
                    <a:pt x="556820" y="84002"/>
                    <a:pt x="556377" y="84224"/>
                  </a:cubicBezTo>
                  <a:cubicBezTo>
                    <a:pt x="551546" y="86679"/>
                    <a:pt x="552029" y="91088"/>
                    <a:pt x="552371" y="95375"/>
                  </a:cubicBezTo>
                  <a:cubicBezTo>
                    <a:pt x="552734" y="99723"/>
                    <a:pt x="555652" y="101233"/>
                    <a:pt x="559597" y="101494"/>
                  </a:cubicBezTo>
                  <a:cubicBezTo>
                    <a:pt x="562114" y="101655"/>
                    <a:pt x="564610" y="101635"/>
                    <a:pt x="567126" y="101635"/>
                  </a:cubicBezTo>
                  <a:cubicBezTo>
                    <a:pt x="593736" y="101635"/>
                    <a:pt x="620326" y="101595"/>
                    <a:pt x="646936" y="101655"/>
                  </a:cubicBezTo>
                  <a:cubicBezTo>
                    <a:pt x="659818" y="101695"/>
                    <a:pt x="671171" y="105399"/>
                    <a:pt x="679504" y="115926"/>
                  </a:cubicBezTo>
                  <a:cubicBezTo>
                    <a:pt x="685946" y="124059"/>
                    <a:pt x="687375" y="133720"/>
                    <a:pt x="687516" y="143604"/>
                  </a:cubicBezTo>
                  <a:cubicBezTo>
                    <a:pt x="687898" y="172086"/>
                    <a:pt x="684778" y="200226"/>
                    <a:pt x="678196" y="227923"/>
                  </a:cubicBezTo>
                  <a:cubicBezTo>
                    <a:pt x="665918" y="279593"/>
                    <a:pt x="642347" y="325346"/>
                    <a:pt x="604505" y="362946"/>
                  </a:cubicBezTo>
                  <a:cubicBezTo>
                    <a:pt x="570648" y="396602"/>
                    <a:pt x="529626" y="418180"/>
                    <a:pt x="484014" y="431384"/>
                  </a:cubicBezTo>
                  <a:cubicBezTo>
                    <a:pt x="478680" y="432934"/>
                    <a:pt x="473426" y="434585"/>
                    <a:pt x="468917" y="437946"/>
                  </a:cubicBezTo>
                  <a:cubicBezTo>
                    <a:pt x="452070" y="450446"/>
                    <a:pt x="433773" y="460249"/>
                    <a:pt x="414067" y="467415"/>
                  </a:cubicBezTo>
                  <a:cubicBezTo>
                    <a:pt x="409940" y="468924"/>
                    <a:pt x="406458" y="471300"/>
                    <a:pt x="404244" y="475204"/>
                  </a:cubicBezTo>
                  <a:cubicBezTo>
                    <a:pt x="401023" y="480861"/>
                    <a:pt x="397581" y="486396"/>
                    <a:pt x="394964" y="492415"/>
                  </a:cubicBezTo>
                  <a:cubicBezTo>
                    <a:pt x="379324" y="528163"/>
                    <a:pt x="383250" y="563429"/>
                    <a:pt x="397320" y="598513"/>
                  </a:cubicBezTo>
                  <a:cubicBezTo>
                    <a:pt x="399332" y="603505"/>
                    <a:pt x="402815" y="606062"/>
                    <a:pt x="408229" y="606182"/>
                  </a:cubicBezTo>
                  <a:cubicBezTo>
                    <a:pt x="415013" y="606323"/>
                    <a:pt x="421776" y="606182"/>
                    <a:pt x="428559" y="606283"/>
                  </a:cubicBezTo>
                  <a:cubicBezTo>
                    <a:pt x="453599" y="606665"/>
                    <a:pt x="473326" y="626311"/>
                    <a:pt x="473708" y="651271"/>
                  </a:cubicBezTo>
                  <a:cubicBezTo>
                    <a:pt x="473809" y="657289"/>
                    <a:pt x="473789" y="663328"/>
                    <a:pt x="473748" y="669346"/>
                  </a:cubicBezTo>
                  <a:cubicBezTo>
                    <a:pt x="473728" y="675626"/>
                    <a:pt x="476647" y="678505"/>
                    <a:pt x="482907" y="678525"/>
                  </a:cubicBezTo>
                  <a:cubicBezTo>
                    <a:pt x="492690" y="678565"/>
                    <a:pt x="502492" y="678525"/>
                    <a:pt x="512275" y="678565"/>
                  </a:cubicBezTo>
                  <a:cubicBezTo>
                    <a:pt x="528881" y="678646"/>
                    <a:pt x="536188" y="685349"/>
                    <a:pt x="536812" y="702056"/>
                  </a:cubicBezTo>
                  <a:cubicBezTo>
                    <a:pt x="537355" y="716347"/>
                    <a:pt x="537234" y="730679"/>
                    <a:pt x="536832" y="744970"/>
                  </a:cubicBezTo>
                  <a:cubicBezTo>
                    <a:pt x="536570" y="754350"/>
                    <a:pt x="534034" y="762885"/>
                    <a:pt x="524855" y="767756"/>
                  </a:cubicBezTo>
                  <a:cubicBezTo>
                    <a:pt x="523547" y="768440"/>
                    <a:pt x="522299" y="769426"/>
                    <a:pt x="522601" y="771278"/>
                  </a:cubicBezTo>
                  <a:cubicBezTo>
                    <a:pt x="532243" y="767011"/>
                    <a:pt x="538623" y="760368"/>
                    <a:pt x="538643" y="749157"/>
                  </a:cubicBezTo>
                  <a:close/>
                </a:path>
              </a:pathLst>
            </a:custGeom>
            <a:grpFill/>
            <a:ln w="20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FB54D84D-277A-452B-A7BB-5B2F319CF6E5}"/>
                </a:ext>
              </a:extLst>
            </p:cNvPr>
            <p:cNvSpPr/>
            <p:nvPr/>
          </p:nvSpPr>
          <p:spPr>
            <a:xfrm>
              <a:off x="1998191" y="1877935"/>
              <a:ext cx="194814" cy="187512"/>
            </a:xfrm>
            <a:custGeom>
              <a:avLst/>
              <a:gdLst>
                <a:gd name="connsiteX0" fmla="*/ 123661 w 194814"/>
                <a:gd name="connsiteY0" fmla="*/ 182065 h 187512"/>
                <a:gd name="connsiteX1" fmla="*/ 139986 w 194814"/>
                <a:gd name="connsiteY1" fmla="*/ 187480 h 187512"/>
                <a:gd name="connsiteX2" fmla="*/ 167341 w 194814"/>
                <a:gd name="connsiteY2" fmla="*/ 155938 h 187512"/>
                <a:gd name="connsiteX3" fmla="*/ 162550 w 194814"/>
                <a:gd name="connsiteY3" fmla="*/ 128563 h 187512"/>
                <a:gd name="connsiteX4" fmla="*/ 166495 w 194814"/>
                <a:gd name="connsiteY4" fmla="*/ 116647 h 187512"/>
                <a:gd name="connsiteX5" fmla="*/ 186986 w 194814"/>
                <a:gd name="connsiteY5" fmla="*/ 96719 h 187512"/>
                <a:gd name="connsiteX6" fmla="*/ 193327 w 194814"/>
                <a:gd name="connsiteY6" fmla="*/ 69606 h 187512"/>
                <a:gd name="connsiteX7" fmla="*/ 172252 w 194814"/>
                <a:gd name="connsiteY7" fmla="*/ 51530 h 187512"/>
                <a:gd name="connsiteX8" fmla="*/ 144011 w 194814"/>
                <a:gd name="connsiteY8" fmla="*/ 47384 h 187512"/>
                <a:gd name="connsiteX9" fmla="*/ 133846 w 194814"/>
                <a:gd name="connsiteY9" fmla="*/ 40097 h 187512"/>
                <a:gd name="connsiteX10" fmla="*/ 121628 w 194814"/>
                <a:gd name="connsiteY10" fmla="*/ 15178 h 187512"/>
                <a:gd name="connsiteX11" fmla="*/ 97594 w 194814"/>
                <a:gd name="connsiteY11" fmla="*/ 0 h 187512"/>
                <a:gd name="connsiteX12" fmla="*/ 72997 w 194814"/>
                <a:gd name="connsiteY12" fmla="*/ 15500 h 187512"/>
                <a:gd name="connsiteX13" fmla="*/ 60759 w 194814"/>
                <a:gd name="connsiteY13" fmla="*/ 40399 h 187512"/>
                <a:gd name="connsiteX14" fmla="*/ 51157 w 194814"/>
                <a:gd name="connsiteY14" fmla="*/ 47323 h 187512"/>
                <a:gd name="connsiteX15" fmla="*/ 23641 w 194814"/>
                <a:gd name="connsiteY15" fmla="*/ 51268 h 187512"/>
                <a:gd name="connsiteX16" fmla="*/ 1359 w 194814"/>
                <a:gd name="connsiteY16" fmla="*/ 69948 h 187512"/>
                <a:gd name="connsiteX17" fmla="*/ 9088 w 194814"/>
                <a:gd name="connsiteY17" fmla="*/ 98068 h 187512"/>
                <a:gd name="connsiteX18" fmla="*/ 28573 w 194814"/>
                <a:gd name="connsiteY18" fmla="*/ 116868 h 187512"/>
                <a:gd name="connsiteX19" fmla="*/ 32317 w 194814"/>
                <a:gd name="connsiteY19" fmla="*/ 128160 h 187512"/>
                <a:gd name="connsiteX20" fmla="*/ 27385 w 194814"/>
                <a:gd name="connsiteY20" fmla="*/ 156280 h 187512"/>
                <a:gd name="connsiteX21" fmla="*/ 42885 w 194814"/>
                <a:gd name="connsiteY21" fmla="*/ 185165 h 187512"/>
                <a:gd name="connsiteX22" fmla="*/ 70823 w 194814"/>
                <a:gd name="connsiteY22" fmla="*/ 182307 h 187512"/>
                <a:gd name="connsiteX23" fmla="*/ 96890 w 194814"/>
                <a:gd name="connsiteY23" fmla="*/ 169807 h 187512"/>
                <a:gd name="connsiteX24" fmla="*/ 123661 w 194814"/>
                <a:gd name="connsiteY24" fmla="*/ 182045 h 187512"/>
                <a:gd name="connsiteX25" fmla="*/ 82961 w 194814"/>
                <a:gd name="connsiteY25" fmla="*/ 150302 h 187512"/>
                <a:gd name="connsiteX26" fmla="*/ 57659 w 194814"/>
                <a:gd name="connsiteY26" fmla="*/ 163466 h 187512"/>
                <a:gd name="connsiteX27" fmla="*/ 49748 w 194814"/>
                <a:gd name="connsiteY27" fmla="*/ 158957 h 187512"/>
                <a:gd name="connsiteX28" fmla="*/ 54761 w 194814"/>
                <a:gd name="connsiteY28" fmla="*/ 130535 h 187512"/>
                <a:gd name="connsiteX29" fmla="*/ 46065 w 194814"/>
                <a:gd name="connsiteY29" fmla="*/ 102456 h 187512"/>
                <a:gd name="connsiteX30" fmla="*/ 26600 w 194814"/>
                <a:gd name="connsiteY30" fmla="*/ 83595 h 187512"/>
                <a:gd name="connsiteX31" fmla="*/ 23017 w 194814"/>
                <a:gd name="connsiteY31" fmla="*/ 76751 h 187512"/>
                <a:gd name="connsiteX32" fmla="*/ 30526 w 194814"/>
                <a:gd name="connsiteY32" fmla="*/ 72987 h 187512"/>
                <a:gd name="connsiteX33" fmla="*/ 58786 w 194814"/>
                <a:gd name="connsiteY33" fmla="*/ 68801 h 187512"/>
                <a:gd name="connsiteX34" fmla="*/ 79499 w 194814"/>
                <a:gd name="connsiteY34" fmla="*/ 53221 h 187512"/>
                <a:gd name="connsiteX35" fmla="*/ 92160 w 194814"/>
                <a:gd name="connsiteY35" fmla="*/ 27678 h 187512"/>
                <a:gd name="connsiteX36" fmla="*/ 97152 w 194814"/>
                <a:gd name="connsiteY36" fmla="*/ 22706 h 187512"/>
                <a:gd name="connsiteX37" fmla="*/ 102788 w 194814"/>
                <a:gd name="connsiteY37" fmla="*/ 27879 h 187512"/>
                <a:gd name="connsiteX38" fmla="*/ 113697 w 194814"/>
                <a:gd name="connsiteY38" fmla="*/ 50101 h 187512"/>
                <a:gd name="connsiteX39" fmla="*/ 142180 w 194814"/>
                <a:gd name="connsiteY39" fmla="*/ 69928 h 187512"/>
                <a:gd name="connsiteX40" fmla="*/ 166012 w 194814"/>
                <a:gd name="connsiteY40" fmla="*/ 73209 h 187512"/>
                <a:gd name="connsiteX41" fmla="*/ 171890 w 194814"/>
                <a:gd name="connsiteY41" fmla="*/ 76993 h 187512"/>
                <a:gd name="connsiteX42" fmla="*/ 169152 w 194814"/>
                <a:gd name="connsiteY42" fmla="*/ 82770 h 187512"/>
                <a:gd name="connsiteX43" fmla="*/ 149144 w 194814"/>
                <a:gd name="connsiteY43" fmla="*/ 102134 h 187512"/>
                <a:gd name="connsiteX44" fmla="*/ 140127 w 194814"/>
                <a:gd name="connsiteY44" fmla="*/ 130797 h 187512"/>
                <a:gd name="connsiteX45" fmla="*/ 144796 w 194814"/>
                <a:gd name="connsiteY45" fmla="*/ 157448 h 187512"/>
                <a:gd name="connsiteX46" fmla="*/ 143226 w 194814"/>
                <a:gd name="connsiteY46" fmla="*/ 164211 h 187512"/>
                <a:gd name="connsiteX47" fmla="*/ 136926 w 194814"/>
                <a:gd name="connsiteY47" fmla="*/ 163466 h 187512"/>
                <a:gd name="connsiteX48" fmla="*/ 111705 w 194814"/>
                <a:gd name="connsiteY48" fmla="*/ 150161 h 187512"/>
                <a:gd name="connsiteX49" fmla="*/ 83041 w 194814"/>
                <a:gd name="connsiteY49" fmla="*/ 150322 h 18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94814" h="187512">
                  <a:moveTo>
                    <a:pt x="123661" y="182065"/>
                  </a:moveTo>
                  <a:cubicBezTo>
                    <a:pt x="129076" y="184662"/>
                    <a:pt x="134249" y="187842"/>
                    <a:pt x="139986" y="187480"/>
                  </a:cubicBezTo>
                  <a:cubicBezTo>
                    <a:pt x="157598" y="187600"/>
                    <a:pt x="170098" y="172906"/>
                    <a:pt x="167341" y="155938"/>
                  </a:cubicBezTo>
                  <a:cubicBezTo>
                    <a:pt x="165851" y="146799"/>
                    <a:pt x="164402" y="137641"/>
                    <a:pt x="162550" y="128563"/>
                  </a:cubicBezTo>
                  <a:cubicBezTo>
                    <a:pt x="161543" y="123611"/>
                    <a:pt x="162651" y="120089"/>
                    <a:pt x="166495" y="116647"/>
                  </a:cubicBezTo>
                  <a:cubicBezTo>
                    <a:pt x="173581" y="110286"/>
                    <a:pt x="180404" y="103603"/>
                    <a:pt x="186986" y="96719"/>
                  </a:cubicBezTo>
                  <a:cubicBezTo>
                    <a:pt x="194353" y="89030"/>
                    <a:pt x="196648" y="79690"/>
                    <a:pt x="193327" y="69606"/>
                  </a:cubicBezTo>
                  <a:cubicBezTo>
                    <a:pt x="190026" y="59582"/>
                    <a:pt x="182920" y="53261"/>
                    <a:pt x="172252" y="51530"/>
                  </a:cubicBezTo>
                  <a:cubicBezTo>
                    <a:pt x="162852" y="50000"/>
                    <a:pt x="153472" y="48330"/>
                    <a:pt x="144011" y="47384"/>
                  </a:cubicBezTo>
                  <a:cubicBezTo>
                    <a:pt x="138838" y="46860"/>
                    <a:pt x="135940" y="44686"/>
                    <a:pt x="133846" y="40097"/>
                  </a:cubicBezTo>
                  <a:cubicBezTo>
                    <a:pt x="130022" y="31683"/>
                    <a:pt x="125815" y="23430"/>
                    <a:pt x="121628" y="15178"/>
                  </a:cubicBezTo>
                  <a:cubicBezTo>
                    <a:pt x="116656" y="5395"/>
                    <a:pt x="108605" y="61"/>
                    <a:pt x="97594" y="0"/>
                  </a:cubicBezTo>
                  <a:cubicBezTo>
                    <a:pt x="86242" y="-60"/>
                    <a:pt x="78070" y="5415"/>
                    <a:pt x="72997" y="15500"/>
                  </a:cubicBezTo>
                  <a:cubicBezTo>
                    <a:pt x="68851" y="23773"/>
                    <a:pt x="64603" y="32005"/>
                    <a:pt x="60759" y="40399"/>
                  </a:cubicBezTo>
                  <a:cubicBezTo>
                    <a:pt x="58766" y="44747"/>
                    <a:pt x="55988" y="46820"/>
                    <a:pt x="51157" y="47323"/>
                  </a:cubicBezTo>
                  <a:cubicBezTo>
                    <a:pt x="41939" y="48289"/>
                    <a:pt x="32800" y="49920"/>
                    <a:pt x="23641" y="51268"/>
                  </a:cubicBezTo>
                  <a:cubicBezTo>
                    <a:pt x="12369" y="52919"/>
                    <a:pt x="4720" y="59260"/>
                    <a:pt x="1359" y="69948"/>
                  </a:cubicBezTo>
                  <a:cubicBezTo>
                    <a:pt x="-2023" y="80697"/>
                    <a:pt x="1037" y="90197"/>
                    <a:pt x="9088" y="98068"/>
                  </a:cubicBezTo>
                  <a:cubicBezTo>
                    <a:pt x="15550" y="104368"/>
                    <a:pt x="21830" y="110890"/>
                    <a:pt x="28573" y="116868"/>
                  </a:cubicBezTo>
                  <a:cubicBezTo>
                    <a:pt x="32236" y="120129"/>
                    <a:pt x="33223" y="123510"/>
                    <a:pt x="32317" y="128160"/>
                  </a:cubicBezTo>
                  <a:cubicBezTo>
                    <a:pt x="30485" y="137500"/>
                    <a:pt x="28915" y="146880"/>
                    <a:pt x="27385" y="156280"/>
                  </a:cubicBezTo>
                  <a:cubicBezTo>
                    <a:pt x="25373" y="168478"/>
                    <a:pt x="31612" y="180113"/>
                    <a:pt x="42885" y="185165"/>
                  </a:cubicBezTo>
                  <a:cubicBezTo>
                    <a:pt x="52728" y="189593"/>
                    <a:pt x="61826" y="187258"/>
                    <a:pt x="70823" y="182307"/>
                  </a:cubicBezTo>
                  <a:cubicBezTo>
                    <a:pt x="79338" y="177617"/>
                    <a:pt x="87913" y="170572"/>
                    <a:pt x="96890" y="169807"/>
                  </a:cubicBezTo>
                  <a:cubicBezTo>
                    <a:pt x="106330" y="169022"/>
                    <a:pt x="114684" y="177757"/>
                    <a:pt x="123661" y="182045"/>
                  </a:cubicBezTo>
                  <a:close/>
                  <a:moveTo>
                    <a:pt x="82961" y="150302"/>
                  </a:moveTo>
                  <a:cubicBezTo>
                    <a:pt x="74628" y="154871"/>
                    <a:pt x="66174" y="159239"/>
                    <a:pt x="57659" y="163466"/>
                  </a:cubicBezTo>
                  <a:cubicBezTo>
                    <a:pt x="52043" y="166244"/>
                    <a:pt x="49245" y="164392"/>
                    <a:pt x="49748" y="158957"/>
                  </a:cubicBezTo>
                  <a:cubicBezTo>
                    <a:pt x="51439" y="149275"/>
                    <a:pt x="53029" y="139895"/>
                    <a:pt x="54761" y="130535"/>
                  </a:cubicBezTo>
                  <a:cubicBezTo>
                    <a:pt x="56773" y="119626"/>
                    <a:pt x="54298" y="110205"/>
                    <a:pt x="46065" y="102456"/>
                  </a:cubicBezTo>
                  <a:cubicBezTo>
                    <a:pt x="39483" y="96256"/>
                    <a:pt x="33062" y="89916"/>
                    <a:pt x="26600" y="83595"/>
                  </a:cubicBezTo>
                  <a:cubicBezTo>
                    <a:pt x="24688" y="81723"/>
                    <a:pt x="21951" y="80032"/>
                    <a:pt x="23017" y="76751"/>
                  </a:cubicBezTo>
                  <a:cubicBezTo>
                    <a:pt x="24185" y="73128"/>
                    <a:pt x="27627" y="73430"/>
                    <a:pt x="30526" y="72987"/>
                  </a:cubicBezTo>
                  <a:cubicBezTo>
                    <a:pt x="39946" y="71558"/>
                    <a:pt x="49366" y="70230"/>
                    <a:pt x="58786" y="68801"/>
                  </a:cubicBezTo>
                  <a:cubicBezTo>
                    <a:pt x="68468" y="67331"/>
                    <a:pt x="75211" y="61896"/>
                    <a:pt x="79499" y="53221"/>
                  </a:cubicBezTo>
                  <a:cubicBezTo>
                    <a:pt x="83706" y="44706"/>
                    <a:pt x="87933" y="36192"/>
                    <a:pt x="92160" y="27678"/>
                  </a:cubicBezTo>
                  <a:cubicBezTo>
                    <a:pt x="93267" y="25443"/>
                    <a:pt x="94072" y="22867"/>
                    <a:pt x="97152" y="22706"/>
                  </a:cubicBezTo>
                  <a:cubicBezTo>
                    <a:pt x="100694" y="22525"/>
                    <a:pt x="101580" y="25463"/>
                    <a:pt x="102788" y="27879"/>
                  </a:cubicBezTo>
                  <a:cubicBezTo>
                    <a:pt x="106471" y="35266"/>
                    <a:pt x="110517" y="42512"/>
                    <a:pt x="113697" y="50101"/>
                  </a:cubicBezTo>
                  <a:cubicBezTo>
                    <a:pt x="119072" y="62903"/>
                    <a:pt x="128774" y="68740"/>
                    <a:pt x="142180" y="69928"/>
                  </a:cubicBezTo>
                  <a:cubicBezTo>
                    <a:pt x="150151" y="70632"/>
                    <a:pt x="158081" y="72041"/>
                    <a:pt x="166012" y="73209"/>
                  </a:cubicBezTo>
                  <a:cubicBezTo>
                    <a:pt x="168488" y="73571"/>
                    <a:pt x="171145" y="73954"/>
                    <a:pt x="171890" y="76993"/>
                  </a:cubicBezTo>
                  <a:cubicBezTo>
                    <a:pt x="172514" y="79569"/>
                    <a:pt x="170762" y="81200"/>
                    <a:pt x="169152" y="82770"/>
                  </a:cubicBezTo>
                  <a:cubicBezTo>
                    <a:pt x="162510" y="89251"/>
                    <a:pt x="155948" y="95833"/>
                    <a:pt x="149144" y="102134"/>
                  </a:cubicBezTo>
                  <a:cubicBezTo>
                    <a:pt x="140610" y="110024"/>
                    <a:pt x="138013" y="119585"/>
                    <a:pt x="140127" y="130797"/>
                  </a:cubicBezTo>
                  <a:cubicBezTo>
                    <a:pt x="141797" y="139654"/>
                    <a:pt x="143126" y="148591"/>
                    <a:pt x="144796" y="157448"/>
                  </a:cubicBezTo>
                  <a:cubicBezTo>
                    <a:pt x="145300" y="160064"/>
                    <a:pt x="145722" y="162540"/>
                    <a:pt x="143226" y="164211"/>
                  </a:cubicBezTo>
                  <a:cubicBezTo>
                    <a:pt x="141052" y="165660"/>
                    <a:pt x="138979" y="164573"/>
                    <a:pt x="136926" y="163466"/>
                  </a:cubicBezTo>
                  <a:cubicBezTo>
                    <a:pt x="128532" y="158997"/>
                    <a:pt x="120098" y="154609"/>
                    <a:pt x="111705" y="150161"/>
                  </a:cubicBezTo>
                  <a:cubicBezTo>
                    <a:pt x="102103" y="145068"/>
                    <a:pt x="92643" y="145048"/>
                    <a:pt x="83041" y="150322"/>
                  </a:cubicBezTo>
                  <a:close/>
                </a:path>
              </a:pathLst>
            </a:custGeom>
            <a:grpFill/>
            <a:ln w="20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445321EB-B034-407E-9938-E50D66FD63F9}"/>
              </a:ext>
            </a:extLst>
          </p:cNvPr>
          <p:cNvGrpSpPr/>
          <p:nvPr/>
        </p:nvGrpSpPr>
        <p:grpSpPr>
          <a:xfrm>
            <a:off x="8870142" y="1890699"/>
            <a:ext cx="595585" cy="595691"/>
            <a:chOff x="8283379" y="1546929"/>
            <a:chExt cx="766870" cy="767006"/>
          </a:xfrm>
          <a:solidFill>
            <a:schemeClr val="bg1"/>
          </a:solidFill>
        </p:grpSpPr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FB5FA01-291B-4A7E-A96B-D28CD7D29B62}"/>
                </a:ext>
              </a:extLst>
            </p:cNvPr>
            <p:cNvSpPr/>
            <p:nvPr/>
          </p:nvSpPr>
          <p:spPr>
            <a:xfrm rot="5400000">
              <a:off x="8332629" y="1598302"/>
              <a:ext cx="731290" cy="699975"/>
            </a:xfrm>
            <a:custGeom>
              <a:avLst/>
              <a:gdLst>
                <a:gd name="connsiteX0" fmla="*/ 727311 w 731290"/>
                <a:gd name="connsiteY0" fmla="*/ 257580 h 699975"/>
                <a:gd name="connsiteX1" fmla="*/ 723902 w 731290"/>
                <a:gd name="connsiteY1" fmla="*/ 235402 h 699975"/>
                <a:gd name="connsiteX2" fmla="*/ 657456 w 731290"/>
                <a:gd name="connsiteY2" fmla="*/ 99822 h 699975"/>
                <a:gd name="connsiteX3" fmla="*/ 482159 w 731290"/>
                <a:gd name="connsiteY3" fmla="*/ 3449 h 699975"/>
                <a:gd name="connsiteX4" fmla="*/ 248164 w 731290"/>
                <a:gd name="connsiteY4" fmla="*/ 71021 h 699975"/>
                <a:gd name="connsiteX5" fmla="*/ 152752 w 731290"/>
                <a:gd name="connsiteY5" fmla="*/ 235672 h 699975"/>
                <a:gd name="connsiteX6" fmla="*/ 158158 w 731290"/>
                <a:gd name="connsiteY6" fmla="*/ 367513 h 699975"/>
                <a:gd name="connsiteX7" fmla="*/ 151461 w 731290"/>
                <a:gd name="connsiteY7" fmla="*/ 391163 h 699975"/>
                <a:gd name="connsiteX8" fmla="*/ 9379 w 731290"/>
                <a:gd name="connsiteY8" fmla="*/ 532960 h 699975"/>
                <a:gd name="connsiteX9" fmla="*/ 2411 w 731290"/>
                <a:gd name="connsiteY9" fmla="*/ 540753 h 699975"/>
                <a:gd name="connsiteX10" fmla="*/ 3733 w 731290"/>
                <a:gd name="connsiteY10" fmla="*/ 556460 h 699975"/>
                <a:gd name="connsiteX11" fmla="*/ 20010 w 731290"/>
                <a:gd name="connsiteY11" fmla="*/ 557976 h 699975"/>
                <a:gd name="connsiteX12" fmla="*/ 28900 w 731290"/>
                <a:gd name="connsiteY12" fmla="*/ 549973 h 699975"/>
                <a:gd name="connsiteX13" fmla="*/ 160786 w 731290"/>
                <a:gd name="connsiteY13" fmla="*/ 418102 h 699975"/>
                <a:gd name="connsiteX14" fmla="*/ 177814 w 731290"/>
                <a:gd name="connsiteY14" fmla="*/ 420610 h 699975"/>
                <a:gd name="connsiteX15" fmla="*/ 292296 w 731290"/>
                <a:gd name="connsiteY15" fmla="*/ 541999 h 699975"/>
                <a:gd name="connsiteX16" fmla="*/ 341774 w 731290"/>
                <a:gd name="connsiteY16" fmla="*/ 564854 h 699975"/>
                <a:gd name="connsiteX17" fmla="*/ 348051 w 731290"/>
                <a:gd name="connsiteY17" fmla="*/ 567301 h 699975"/>
                <a:gd name="connsiteX18" fmla="*/ 349928 w 731290"/>
                <a:gd name="connsiteY18" fmla="*/ 577317 h 699975"/>
                <a:gd name="connsiteX19" fmla="*/ 344687 w 731290"/>
                <a:gd name="connsiteY19" fmla="*/ 582663 h 699975"/>
                <a:gd name="connsiteX20" fmla="*/ 257294 w 731290"/>
                <a:gd name="connsiteY20" fmla="*/ 670041 h 699975"/>
                <a:gd name="connsiteX21" fmla="*/ 248359 w 731290"/>
                <a:gd name="connsiteY21" fmla="*/ 681048 h 699975"/>
                <a:gd name="connsiteX22" fmla="*/ 250041 w 731290"/>
                <a:gd name="connsiteY22" fmla="*/ 696244 h 699975"/>
                <a:gd name="connsiteX23" fmla="*/ 265913 w 731290"/>
                <a:gd name="connsiteY23" fmla="*/ 698106 h 699975"/>
                <a:gd name="connsiteX24" fmla="*/ 274998 w 731290"/>
                <a:gd name="connsiteY24" fmla="*/ 690358 h 699975"/>
                <a:gd name="connsiteX25" fmla="*/ 380305 w 731290"/>
                <a:gd name="connsiteY25" fmla="*/ 584870 h 699975"/>
                <a:gd name="connsiteX26" fmla="*/ 397424 w 731290"/>
                <a:gd name="connsiteY26" fmla="*/ 578548 h 699975"/>
                <a:gd name="connsiteX27" fmla="*/ 442126 w 731290"/>
                <a:gd name="connsiteY27" fmla="*/ 581732 h 699975"/>
                <a:gd name="connsiteX28" fmla="*/ 554071 w 731290"/>
                <a:gd name="connsiteY28" fmla="*/ 557646 h 699975"/>
                <a:gd name="connsiteX29" fmla="*/ 648116 w 731290"/>
                <a:gd name="connsiteY29" fmla="*/ 492266 h 699975"/>
                <a:gd name="connsiteX30" fmla="*/ 726560 w 731290"/>
                <a:gd name="connsiteY30" fmla="*/ 330543 h 699975"/>
                <a:gd name="connsiteX31" fmla="*/ 731290 w 731290"/>
                <a:gd name="connsiteY31" fmla="*/ 316924 h 699975"/>
                <a:gd name="connsiteX32" fmla="*/ 731290 w 731290"/>
                <a:gd name="connsiteY32" fmla="*/ 309431 h 699975"/>
                <a:gd name="connsiteX33" fmla="*/ 730029 w 731290"/>
                <a:gd name="connsiteY33" fmla="*/ 305031 h 699975"/>
                <a:gd name="connsiteX34" fmla="*/ 731290 w 731290"/>
                <a:gd name="connsiteY34" fmla="*/ 300451 h 699975"/>
                <a:gd name="connsiteX35" fmla="*/ 731290 w 731290"/>
                <a:gd name="connsiteY35" fmla="*/ 282477 h 699975"/>
                <a:gd name="connsiteX36" fmla="*/ 730029 w 731290"/>
                <a:gd name="connsiteY36" fmla="*/ 279414 h 699975"/>
                <a:gd name="connsiteX37" fmla="*/ 730029 w 731290"/>
                <a:gd name="connsiteY37" fmla="*/ 276425 h 699975"/>
                <a:gd name="connsiteX38" fmla="*/ 730029 w 731290"/>
                <a:gd name="connsiteY38" fmla="*/ 273437 h 699975"/>
                <a:gd name="connsiteX39" fmla="*/ 731275 w 731290"/>
                <a:gd name="connsiteY39" fmla="*/ 270494 h 699975"/>
                <a:gd name="connsiteX40" fmla="*/ 731275 w 731290"/>
                <a:gd name="connsiteY40" fmla="*/ 264503 h 699975"/>
                <a:gd name="connsiteX41" fmla="*/ 727296 w 731290"/>
                <a:gd name="connsiteY41" fmla="*/ 257595 h 699975"/>
                <a:gd name="connsiteX42" fmla="*/ 539430 w 731290"/>
                <a:gd name="connsiteY42" fmla="*/ 48121 h 699975"/>
                <a:gd name="connsiteX43" fmla="*/ 623475 w 731290"/>
                <a:gd name="connsiteY43" fmla="*/ 104296 h 699975"/>
                <a:gd name="connsiteX44" fmla="*/ 626118 w 731290"/>
                <a:gd name="connsiteY44" fmla="*/ 112195 h 699975"/>
                <a:gd name="connsiteX45" fmla="*/ 614210 w 731290"/>
                <a:gd name="connsiteY45" fmla="*/ 214770 h 699975"/>
                <a:gd name="connsiteX46" fmla="*/ 607408 w 731290"/>
                <a:gd name="connsiteY46" fmla="*/ 222698 h 699975"/>
                <a:gd name="connsiteX47" fmla="*/ 535977 w 731290"/>
                <a:gd name="connsiteY47" fmla="*/ 238765 h 699975"/>
                <a:gd name="connsiteX48" fmla="*/ 522988 w 731290"/>
                <a:gd name="connsiteY48" fmla="*/ 236107 h 699975"/>
                <a:gd name="connsiteX49" fmla="*/ 458269 w 731290"/>
                <a:gd name="connsiteY49" fmla="*/ 189002 h 699975"/>
                <a:gd name="connsiteX50" fmla="*/ 453629 w 731290"/>
                <a:gd name="connsiteY50" fmla="*/ 179797 h 699975"/>
                <a:gd name="connsiteX51" fmla="*/ 453719 w 731290"/>
                <a:gd name="connsiteY51" fmla="*/ 144600 h 699975"/>
                <a:gd name="connsiteX52" fmla="*/ 453629 w 731290"/>
                <a:gd name="connsiteY52" fmla="*/ 109402 h 699975"/>
                <a:gd name="connsiteX53" fmla="*/ 457698 w 731290"/>
                <a:gd name="connsiteY53" fmla="*/ 101368 h 699975"/>
                <a:gd name="connsiteX54" fmla="*/ 530661 w 731290"/>
                <a:gd name="connsiteY54" fmla="*/ 49082 h 699975"/>
                <a:gd name="connsiteX55" fmla="*/ 539430 w 731290"/>
                <a:gd name="connsiteY55" fmla="*/ 48136 h 699975"/>
                <a:gd name="connsiteX56" fmla="*/ 505419 w 731290"/>
                <a:gd name="connsiteY56" fmla="*/ 268092 h 699975"/>
                <a:gd name="connsiteX57" fmla="*/ 482655 w 731290"/>
                <a:gd name="connsiteY57" fmla="*/ 338397 h 699975"/>
                <a:gd name="connsiteX58" fmla="*/ 475252 w 731290"/>
                <a:gd name="connsiteY58" fmla="*/ 343757 h 699975"/>
                <a:gd name="connsiteX59" fmla="*/ 437862 w 731290"/>
                <a:gd name="connsiteY59" fmla="*/ 343652 h 699975"/>
                <a:gd name="connsiteX60" fmla="*/ 401958 w 731290"/>
                <a:gd name="connsiteY60" fmla="*/ 343727 h 699975"/>
                <a:gd name="connsiteX61" fmla="*/ 393309 w 731290"/>
                <a:gd name="connsiteY61" fmla="*/ 337916 h 699975"/>
                <a:gd name="connsiteX62" fmla="*/ 370275 w 731290"/>
                <a:gd name="connsiteY62" fmla="*/ 266905 h 699975"/>
                <a:gd name="connsiteX63" fmla="*/ 372887 w 731290"/>
                <a:gd name="connsiteY63" fmla="*/ 258947 h 699975"/>
                <a:gd name="connsiteX64" fmla="*/ 433943 w 731290"/>
                <a:gd name="connsiteY64" fmla="*/ 214559 h 699975"/>
                <a:gd name="connsiteX65" fmla="*/ 442382 w 731290"/>
                <a:gd name="connsiteY65" fmla="*/ 214649 h 699975"/>
                <a:gd name="connsiteX66" fmla="*/ 502251 w 731290"/>
                <a:gd name="connsiteY66" fmla="*/ 258136 h 699975"/>
                <a:gd name="connsiteX67" fmla="*/ 505419 w 731290"/>
                <a:gd name="connsiteY67" fmla="*/ 268077 h 699975"/>
                <a:gd name="connsiteX68" fmla="*/ 499052 w 731290"/>
                <a:gd name="connsiteY68" fmla="*/ 34997 h 699975"/>
                <a:gd name="connsiteX69" fmla="*/ 440264 w 731290"/>
                <a:gd name="connsiteY69" fmla="*/ 77117 h 699975"/>
                <a:gd name="connsiteX70" fmla="*/ 435549 w 731290"/>
                <a:gd name="connsiteY70" fmla="*/ 77628 h 699975"/>
                <a:gd name="connsiteX71" fmla="*/ 369404 w 731290"/>
                <a:gd name="connsiteY71" fmla="*/ 37145 h 699975"/>
                <a:gd name="connsiteX72" fmla="*/ 499067 w 731290"/>
                <a:gd name="connsiteY72" fmla="*/ 34997 h 699975"/>
                <a:gd name="connsiteX73" fmla="*/ 248675 w 731290"/>
                <a:gd name="connsiteY73" fmla="*/ 109012 h 699975"/>
                <a:gd name="connsiteX74" fmla="*/ 329236 w 731290"/>
                <a:gd name="connsiteY74" fmla="*/ 51635 h 699975"/>
                <a:gd name="connsiteX75" fmla="*/ 336699 w 731290"/>
                <a:gd name="connsiteY75" fmla="*/ 52221 h 699975"/>
                <a:gd name="connsiteX76" fmla="*/ 418957 w 731290"/>
                <a:gd name="connsiteY76" fmla="*/ 102495 h 699975"/>
                <a:gd name="connsiteX77" fmla="*/ 423041 w 731290"/>
                <a:gd name="connsiteY77" fmla="*/ 110318 h 699975"/>
                <a:gd name="connsiteX78" fmla="*/ 422966 w 731290"/>
                <a:gd name="connsiteY78" fmla="*/ 145516 h 699975"/>
                <a:gd name="connsiteX79" fmla="*/ 423041 w 731290"/>
                <a:gd name="connsiteY79" fmla="*/ 180713 h 699975"/>
                <a:gd name="connsiteX80" fmla="*/ 418912 w 731290"/>
                <a:gd name="connsiteY80" fmla="*/ 188642 h 699975"/>
                <a:gd name="connsiteX81" fmla="*/ 352360 w 731290"/>
                <a:gd name="connsiteY81" fmla="*/ 237038 h 699975"/>
                <a:gd name="connsiteX82" fmla="*/ 342795 w 731290"/>
                <a:gd name="connsiteY82" fmla="*/ 239126 h 699975"/>
                <a:gd name="connsiteX83" fmla="*/ 267700 w 731290"/>
                <a:gd name="connsiteY83" fmla="*/ 222308 h 699975"/>
                <a:gd name="connsiteX84" fmla="*/ 262189 w 731290"/>
                <a:gd name="connsiteY84" fmla="*/ 216632 h 699975"/>
                <a:gd name="connsiteX85" fmla="*/ 246152 w 731290"/>
                <a:gd name="connsiteY85" fmla="*/ 116955 h 699975"/>
                <a:gd name="connsiteX86" fmla="*/ 248675 w 731290"/>
                <a:gd name="connsiteY86" fmla="*/ 108997 h 699975"/>
                <a:gd name="connsiteX87" fmla="*/ 175456 w 731290"/>
                <a:gd name="connsiteY87" fmla="*/ 286156 h 699975"/>
                <a:gd name="connsiteX88" fmla="*/ 219393 w 731290"/>
                <a:gd name="connsiteY88" fmla="*/ 145485 h 699975"/>
                <a:gd name="connsiteX89" fmla="*/ 222427 w 731290"/>
                <a:gd name="connsiteY89" fmla="*/ 158189 h 699975"/>
                <a:gd name="connsiteX90" fmla="*/ 224679 w 731290"/>
                <a:gd name="connsiteY90" fmla="*/ 170667 h 699975"/>
                <a:gd name="connsiteX91" fmla="*/ 233103 w 731290"/>
                <a:gd name="connsiteY91" fmla="*/ 223704 h 699975"/>
                <a:gd name="connsiteX92" fmla="*/ 231121 w 731290"/>
                <a:gd name="connsiteY92" fmla="*/ 231032 h 699975"/>
                <a:gd name="connsiteX93" fmla="*/ 178054 w 731290"/>
                <a:gd name="connsiteY93" fmla="*/ 284714 h 699975"/>
                <a:gd name="connsiteX94" fmla="*/ 175456 w 731290"/>
                <a:gd name="connsiteY94" fmla="*/ 286156 h 699975"/>
                <a:gd name="connsiteX95" fmla="*/ 212516 w 731290"/>
                <a:gd name="connsiteY95" fmla="*/ 418763 h 699975"/>
                <a:gd name="connsiteX96" fmla="*/ 206344 w 731290"/>
                <a:gd name="connsiteY96" fmla="*/ 414198 h 699975"/>
                <a:gd name="connsiteX97" fmla="*/ 178655 w 731290"/>
                <a:gd name="connsiteY97" fmla="*/ 331820 h 699975"/>
                <a:gd name="connsiteX98" fmla="*/ 181253 w 731290"/>
                <a:gd name="connsiteY98" fmla="*/ 323921 h 699975"/>
                <a:gd name="connsiteX99" fmla="*/ 251407 w 731290"/>
                <a:gd name="connsiteY99" fmla="*/ 253301 h 699975"/>
                <a:gd name="connsiteX100" fmla="*/ 256468 w 731290"/>
                <a:gd name="connsiteY100" fmla="*/ 250448 h 699975"/>
                <a:gd name="connsiteX101" fmla="*/ 308799 w 731290"/>
                <a:gd name="connsiteY101" fmla="*/ 262085 h 699975"/>
                <a:gd name="connsiteX102" fmla="*/ 334311 w 731290"/>
                <a:gd name="connsiteY102" fmla="*/ 267701 h 699975"/>
                <a:gd name="connsiteX103" fmla="*/ 341384 w 731290"/>
                <a:gd name="connsiteY103" fmla="*/ 274053 h 699975"/>
                <a:gd name="connsiteX104" fmla="*/ 366385 w 731290"/>
                <a:gd name="connsiteY104" fmla="*/ 351416 h 699975"/>
                <a:gd name="connsiteX105" fmla="*/ 365319 w 731290"/>
                <a:gd name="connsiteY105" fmla="*/ 360440 h 699975"/>
                <a:gd name="connsiteX106" fmla="*/ 317268 w 731290"/>
                <a:gd name="connsiteY106" fmla="*/ 434349 h 699975"/>
                <a:gd name="connsiteX107" fmla="*/ 310090 w 731290"/>
                <a:gd name="connsiteY107" fmla="*/ 437427 h 699975"/>
                <a:gd name="connsiteX108" fmla="*/ 212516 w 731290"/>
                <a:gd name="connsiteY108" fmla="*/ 418778 h 699975"/>
                <a:gd name="connsiteX109" fmla="*/ 233628 w 731290"/>
                <a:gd name="connsiteY109" fmla="*/ 453119 h 699975"/>
                <a:gd name="connsiteX110" fmla="*/ 308949 w 731290"/>
                <a:gd name="connsiteY110" fmla="*/ 467805 h 699975"/>
                <a:gd name="connsiteX111" fmla="*/ 314099 w 731290"/>
                <a:gd name="connsiteY111" fmla="*/ 471604 h 699975"/>
                <a:gd name="connsiteX112" fmla="*/ 353111 w 731290"/>
                <a:gd name="connsiteY112" fmla="*/ 539371 h 699975"/>
                <a:gd name="connsiteX113" fmla="*/ 233613 w 731290"/>
                <a:gd name="connsiteY113" fmla="*/ 453119 h 699975"/>
                <a:gd name="connsiteX114" fmla="*/ 477279 w 731290"/>
                <a:gd name="connsiteY114" fmla="*/ 550799 h 699975"/>
                <a:gd name="connsiteX115" fmla="*/ 399030 w 731290"/>
                <a:gd name="connsiteY115" fmla="*/ 550754 h 699975"/>
                <a:gd name="connsiteX116" fmla="*/ 391447 w 731290"/>
                <a:gd name="connsiteY116" fmla="*/ 545903 h 699975"/>
                <a:gd name="connsiteX117" fmla="*/ 341819 w 731290"/>
                <a:gd name="connsiteY117" fmla="*/ 459952 h 699975"/>
                <a:gd name="connsiteX118" fmla="*/ 341744 w 731290"/>
                <a:gd name="connsiteY118" fmla="*/ 451287 h 699975"/>
                <a:gd name="connsiteX119" fmla="*/ 389765 w 731290"/>
                <a:gd name="connsiteY119" fmla="*/ 377408 h 699975"/>
                <a:gd name="connsiteX120" fmla="*/ 397754 w 731290"/>
                <a:gd name="connsiteY120" fmla="*/ 373504 h 699975"/>
                <a:gd name="connsiteX121" fmla="*/ 438898 w 731290"/>
                <a:gd name="connsiteY121" fmla="*/ 373564 h 699975"/>
                <a:gd name="connsiteX122" fmla="*/ 479291 w 731290"/>
                <a:gd name="connsiteY122" fmla="*/ 373474 h 699975"/>
                <a:gd name="connsiteX123" fmla="*/ 487099 w 731290"/>
                <a:gd name="connsiteY123" fmla="*/ 377709 h 699975"/>
                <a:gd name="connsiteX124" fmla="*/ 534715 w 731290"/>
                <a:gd name="connsiteY124" fmla="*/ 450957 h 699975"/>
                <a:gd name="connsiteX125" fmla="*/ 535031 w 731290"/>
                <a:gd name="connsiteY125" fmla="*/ 459651 h 699975"/>
                <a:gd name="connsiteX126" fmla="*/ 485448 w 731290"/>
                <a:gd name="connsiteY126" fmla="*/ 545633 h 699975"/>
                <a:gd name="connsiteX127" fmla="*/ 477264 w 731290"/>
                <a:gd name="connsiteY127" fmla="*/ 550769 h 699975"/>
                <a:gd name="connsiteX128" fmla="*/ 523573 w 731290"/>
                <a:gd name="connsiteY128" fmla="*/ 539386 h 699975"/>
                <a:gd name="connsiteX129" fmla="*/ 558245 w 731290"/>
                <a:gd name="connsiteY129" fmla="*/ 478797 h 699975"/>
                <a:gd name="connsiteX130" fmla="*/ 576295 w 731290"/>
                <a:gd name="connsiteY130" fmla="*/ 465943 h 699975"/>
                <a:gd name="connsiteX131" fmla="*/ 634257 w 731290"/>
                <a:gd name="connsiteY131" fmla="*/ 455116 h 699975"/>
                <a:gd name="connsiteX132" fmla="*/ 643792 w 731290"/>
                <a:gd name="connsiteY132" fmla="*/ 454486 h 699975"/>
                <a:gd name="connsiteX133" fmla="*/ 523558 w 731290"/>
                <a:gd name="connsiteY133" fmla="*/ 539371 h 699975"/>
                <a:gd name="connsiteX134" fmla="*/ 697835 w 731290"/>
                <a:gd name="connsiteY134" fmla="*/ 332285 h 699975"/>
                <a:gd name="connsiteX135" fmla="*/ 669574 w 731290"/>
                <a:gd name="connsiteY135" fmla="*/ 415834 h 699975"/>
                <a:gd name="connsiteX136" fmla="*/ 664214 w 731290"/>
                <a:gd name="connsiteY136" fmla="*/ 419063 h 699975"/>
                <a:gd name="connsiteX137" fmla="*/ 565889 w 731290"/>
                <a:gd name="connsiteY137" fmla="*/ 437698 h 699975"/>
                <a:gd name="connsiteX138" fmla="*/ 559882 w 731290"/>
                <a:gd name="connsiteY138" fmla="*/ 434965 h 699975"/>
                <a:gd name="connsiteX139" fmla="*/ 511005 w 731290"/>
                <a:gd name="connsiteY139" fmla="*/ 359840 h 699975"/>
                <a:gd name="connsiteX140" fmla="*/ 510299 w 731290"/>
                <a:gd name="connsiteY140" fmla="*/ 351446 h 699975"/>
                <a:gd name="connsiteX141" fmla="*/ 535286 w 731290"/>
                <a:gd name="connsiteY141" fmla="*/ 274098 h 699975"/>
                <a:gd name="connsiteX142" fmla="*/ 542343 w 731290"/>
                <a:gd name="connsiteY142" fmla="*/ 267731 h 699975"/>
                <a:gd name="connsiteX143" fmla="*/ 615907 w 731290"/>
                <a:gd name="connsiteY143" fmla="*/ 251229 h 699975"/>
                <a:gd name="connsiteX144" fmla="*/ 626343 w 731290"/>
                <a:gd name="connsiteY144" fmla="*/ 254322 h 699975"/>
                <a:gd name="connsiteX145" fmla="*/ 694666 w 731290"/>
                <a:gd name="connsiteY145" fmla="*/ 324612 h 699975"/>
                <a:gd name="connsiteX146" fmla="*/ 697820 w 731290"/>
                <a:gd name="connsiteY146" fmla="*/ 332315 h 699975"/>
                <a:gd name="connsiteX147" fmla="*/ 696904 w 731290"/>
                <a:gd name="connsiteY147" fmla="*/ 283753 h 699975"/>
                <a:gd name="connsiteX148" fmla="*/ 647606 w 731290"/>
                <a:gd name="connsiteY148" fmla="*/ 233525 h 699975"/>
                <a:gd name="connsiteX149" fmla="*/ 643086 w 731290"/>
                <a:gd name="connsiteY149" fmla="*/ 221677 h 699975"/>
                <a:gd name="connsiteX150" fmla="*/ 652021 w 731290"/>
                <a:gd name="connsiteY150" fmla="*/ 145981 h 699975"/>
                <a:gd name="connsiteX151" fmla="*/ 654033 w 731290"/>
                <a:gd name="connsiteY151" fmla="*/ 140846 h 699975"/>
                <a:gd name="connsiteX152" fmla="*/ 701228 w 731290"/>
                <a:gd name="connsiteY152" fmla="*/ 285735 h 699975"/>
                <a:gd name="connsiteX153" fmla="*/ 696904 w 731290"/>
                <a:gd name="connsiteY153" fmla="*/ 283783 h 69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731290" h="699975">
                  <a:moveTo>
                    <a:pt x="727311" y="257580"/>
                  </a:moveTo>
                  <a:cubicBezTo>
                    <a:pt x="725824" y="250252"/>
                    <a:pt x="725374" y="242744"/>
                    <a:pt x="723902" y="235402"/>
                  </a:cubicBezTo>
                  <a:cubicBezTo>
                    <a:pt x="713737" y="184347"/>
                    <a:pt x="691678" y="139044"/>
                    <a:pt x="657456" y="99822"/>
                  </a:cubicBezTo>
                  <a:cubicBezTo>
                    <a:pt x="610802" y="46365"/>
                    <a:pt x="552179" y="13645"/>
                    <a:pt x="482159" y="3449"/>
                  </a:cubicBezTo>
                  <a:cubicBezTo>
                    <a:pt x="394360" y="-9330"/>
                    <a:pt x="315901" y="13449"/>
                    <a:pt x="248164" y="71021"/>
                  </a:cubicBezTo>
                  <a:cubicBezTo>
                    <a:pt x="196989" y="114522"/>
                    <a:pt x="166086" y="170322"/>
                    <a:pt x="152752" y="235672"/>
                  </a:cubicBezTo>
                  <a:cubicBezTo>
                    <a:pt x="143742" y="279834"/>
                    <a:pt x="145439" y="324101"/>
                    <a:pt x="158158" y="367513"/>
                  </a:cubicBezTo>
                  <a:cubicBezTo>
                    <a:pt x="161116" y="377619"/>
                    <a:pt x="158698" y="384000"/>
                    <a:pt x="151461" y="391163"/>
                  </a:cubicBezTo>
                  <a:cubicBezTo>
                    <a:pt x="103860" y="438193"/>
                    <a:pt x="56694" y="485644"/>
                    <a:pt x="9379" y="532960"/>
                  </a:cubicBezTo>
                  <a:cubicBezTo>
                    <a:pt x="6916" y="535422"/>
                    <a:pt x="4258" y="537750"/>
                    <a:pt x="2411" y="540753"/>
                  </a:cubicBezTo>
                  <a:cubicBezTo>
                    <a:pt x="-1207" y="546639"/>
                    <a:pt x="-742" y="551910"/>
                    <a:pt x="3733" y="556460"/>
                  </a:cubicBezTo>
                  <a:cubicBezTo>
                    <a:pt x="8433" y="561220"/>
                    <a:pt x="14199" y="561775"/>
                    <a:pt x="20010" y="557976"/>
                  </a:cubicBezTo>
                  <a:cubicBezTo>
                    <a:pt x="23389" y="555769"/>
                    <a:pt x="26077" y="552781"/>
                    <a:pt x="28900" y="549973"/>
                  </a:cubicBezTo>
                  <a:cubicBezTo>
                    <a:pt x="72867" y="506021"/>
                    <a:pt x="116819" y="462054"/>
                    <a:pt x="160786" y="418102"/>
                  </a:cubicBezTo>
                  <a:cubicBezTo>
                    <a:pt x="170756" y="408131"/>
                    <a:pt x="171372" y="408326"/>
                    <a:pt x="177814" y="420610"/>
                  </a:cubicBezTo>
                  <a:cubicBezTo>
                    <a:pt x="204632" y="471754"/>
                    <a:pt x="242007" y="512898"/>
                    <a:pt x="292296" y="541999"/>
                  </a:cubicBezTo>
                  <a:cubicBezTo>
                    <a:pt x="308123" y="551159"/>
                    <a:pt x="324355" y="559238"/>
                    <a:pt x="341774" y="564854"/>
                  </a:cubicBezTo>
                  <a:cubicBezTo>
                    <a:pt x="343906" y="565544"/>
                    <a:pt x="346024" y="566340"/>
                    <a:pt x="348051" y="567301"/>
                  </a:cubicBezTo>
                  <a:cubicBezTo>
                    <a:pt x="354117" y="570169"/>
                    <a:pt x="354478" y="572091"/>
                    <a:pt x="349928" y="577317"/>
                  </a:cubicBezTo>
                  <a:cubicBezTo>
                    <a:pt x="348291" y="579194"/>
                    <a:pt x="346444" y="580891"/>
                    <a:pt x="344687" y="582663"/>
                  </a:cubicBezTo>
                  <a:cubicBezTo>
                    <a:pt x="315556" y="611794"/>
                    <a:pt x="286440" y="640925"/>
                    <a:pt x="257294" y="670041"/>
                  </a:cubicBezTo>
                  <a:cubicBezTo>
                    <a:pt x="253930" y="673405"/>
                    <a:pt x="250597" y="676798"/>
                    <a:pt x="248359" y="681048"/>
                  </a:cubicBezTo>
                  <a:cubicBezTo>
                    <a:pt x="245521" y="686454"/>
                    <a:pt x="245701" y="691649"/>
                    <a:pt x="250041" y="696244"/>
                  </a:cubicBezTo>
                  <a:cubicBezTo>
                    <a:pt x="254005" y="700434"/>
                    <a:pt x="260462" y="701154"/>
                    <a:pt x="265913" y="698106"/>
                  </a:cubicBezTo>
                  <a:cubicBezTo>
                    <a:pt x="269442" y="696139"/>
                    <a:pt x="272175" y="693181"/>
                    <a:pt x="274998" y="690358"/>
                  </a:cubicBezTo>
                  <a:cubicBezTo>
                    <a:pt x="310135" y="655235"/>
                    <a:pt x="345333" y="620173"/>
                    <a:pt x="380305" y="584870"/>
                  </a:cubicBezTo>
                  <a:cubicBezTo>
                    <a:pt x="385291" y="579825"/>
                    <a:pt x="390171" y="577452"/>
                    <a:pt x="397424" y="578548"/>
                  </a:cubicBezTo>
                  <a:cubicBezTo>
                    <a:pt x="412214" y="580786"/>
                    <a:pt x="427110" y="581987"/>
                    <a:pt x="442126" y="581732"/>
                  </a:cubicBezTo>
                  <a:cubicBezTo>
                    <a:pt x="481063" y="581086"/>
                    <a:pt x="518348" y="573112"/>
                    <a:pt x="554071" y="557646"/>
                  </a:cubicBezTo>
                  <a:cubicBezTo>
                    <a:pt x="589809" y="542179"/>
                    <a:pt x="621433" y="520466"/>
                    <a:pt x="648116" y="492266"/>
                  </a:cubicBezTo>
                  <a:cubicBezTo>
                    <a:pt x="691182" y="446752"/>
                    <a:pt x="717776" y="392905"/>
                    <a:pt x="726560" y="330543"/>
                  </a:cubicBezTo>
                  <a:cubicBezTo>
                    <a:pt x="727221" y="325873"/>
                    <a:pt x="725644" y="320017"/>
                    <a:pt x="731290" y="316924"/>
                  </a:cubicBezTo>
                  <a:lnTo>
                    <a:pt x="731290" y="309431"/>
                  </a:lnTo>
                  <a:cubicBezTo>
                    <a:pt x="729053" y="308485"/>
                    <a:pt x="730029" y="306608"/>
                    <a:pt x="730029" y="305031"/>
                  </a:cubicBezTo>
                  <a:cubicBezTo>
                    <a:pt x="729819" y="303334"/>
                    <a:pt x="729428" y="301577"/>
                    <a:pt x="731290" y="300451"/>
                  </a:cubicBezTo>
                  <a:lnTo>
                    <a:pt x="731290" y="282477"/>
                  </a:lnTo>
                  <a:cubicBezTo>
                    <a:pt x="729879" y="281861"/>
                    <a:pt x="729789" y="280705"/>
                    <a:pt x="730029" y="279414"/>
                  </a:cubicBezTo>
                  <a:lnTo>
                    <a:pt x="730029" y="276425"/>
                  </a:lnTo>
                  <a:cubicBezTo>
                    <a:pt x="730029" y="275434"/>
                    <a:pt x="730029" y="274428"/>
                    <a:pt x="730029" y="273437"/>
                  </a:cubicBezTo>
                  <a:cubicBezTo>
                    <a:pt x="729834" y="272191"/>
                    <a:pt x="729413" y="270854"/>
                    <a:pt x="731275" y="270494"/>
                  </a:cubicBezTo>
                  <a:lnTo>
                    <a:pt x="731275" y="264503"/>
                  </a:lnTo>
                  <a:cubicBezTo>
                    <a:pt x="727056" y="263902"/>
                    <a:pt x="727807" y="260148"/>
                    <a:pt x="727296" y="257595"/>
                  </a:cubicBezTo>
                  <a:close/>
                  <a:moveTo>
                    <a:pt x="539430" y="48121"/>
                  </a:moveTo>
                  <a:cubicBezTo>
                    <a:pt x="570979" y="61591"/>
                    <a:pt x="598924" y="80346"/>
                    <a:pt x="623475" y="104296"/>
                  </a:cubicBezTo>
                  <a:cubicBezTo>
                    <a:pt x="625968" y="106729"/>
                    <a:pt x="626508" y="108997"/>
                    <a:pt x="626118" y="112195"/>
                  </a:cubicBezTo>
                  <a:cubicBezTo>
                    <a:pt x="622064" y="146371"/>
                    <a:pt x="618069" y="180563"/>
                    <a:pt x="614210" y="214770"/>
                  </a:cubicBezTo>
                  <a:cubicBezTo>
                    <a:pt x="613715" y="219214"/>
                    <a:pt x="612438" y="221647"/>
                    <a:pt x="607408" y="222698"/>
                  </a:cubicBezTo>
                  <a:cubicBezTo>
                    <a:pt x="583532" y="227728"/>
                    <a:pt x="559732" y="233209"/>
                    <a:pt x="535977" y="238765"/>
                  </a:cubicBezTo>
                  <a:cubicBezTo>
                    <a:pt x="531006" y="239921"/>
                    <a:pt x="527237" y="239261"/>
                    <a:pt x="522988" y="236107"/>
                  </a:cubicBezTo>
                  <a:cubicBezTo>
                    <a:pt x="501590" y="220160"/>
                    <a:pt x="479982" y="204514"/>
                    <a:pt x="458269" y="189002"/>
                  </a:cubicBezTo>
                  <a:cubicBezTo>
                    <a:pt x="454815" y="186524"/>
                    <a:pt x="453539" y="183957"/>
                    <a:pt x="453629" y="179797"/>
                  </a:cubicBezTo>
                  <a:cubicBezTo>
                    <a:pt x="453884" y="168070"/>
                    <a:pt x="453719" y="156327"/>
                    <a:pt x="453719" y="144600"/>
                  </a:cubicBezTo>
                  <a:cubicBezTo>
                    <a:pt x="453719" y="132872"/>
                    <a:pt x="453869" y="121129"/>
                    <a:pt x="453629" y="109402"/>
                  </a:cubicBezTo>
                  <a:cubicBezTo>
                    <a:pt x="453553" y="105738"/>
                    <a:pt x="454755" y="103456"/>
                    <a:pt x="457698" y="101368"/>
                  </a:cubicBezTo>
                  <a:cubicBezTo>
                    <a:pt x="482084" y="84025"/>
                    <a:pt x="506410" y="66606"/>
                    <a:pt x="530661" y="49082"/>
                  </a:cubicBezTo>
                  <a:cubicBezTo>
                    <a:pt x="533604" y="46950"/>
                    <a:pt x="535917" y="46635"/>
                    <a:pt x="539430" y="48136"/>
                  </a:cubicBezTo>
                  <a:close/>
                  <a:moveTo>
                    <a:pt x="505419" y="268092"/>
                  </a:moveTo>
                  <a:cubicBezTo>
                    <a:pt x="497581" y="291441"/>
                    <a:pt x="490088" y="314912"/>
                    <a:pt x="482655" y="338397"/>
                  </a:cubicBezTo>
                  <a:cubicBezTo>
                    <a:pt x="481408" y="342361"/>
                    <a:pt x="479531" y="343863"/>
                    <a:pt x="475252" y="343757"/>
                  </a:cubicBezTo>
                  <a:cubicBezTo>
                    <a:pt x="462788" y="343457"/>
                    <a:pt x="450325" y="343652"/>
                    <a:pt x="437862" y="343652"/>
                  </a:cubicBezTo>
                  <a:cubicBezTo>
                    <a:pt x="425894" y="343652"/>
                    <a:pt x="413926" y="343502"/>
                    <a:pt x="401958" y="343727"/>
                  </a:cubicBezTo>
                  <a:cubicBezTo>
                    <a:pt x="397409" y="343817"/>
                    <a:pt x="394841" y="342856"/>
                    <a:pt x="393309" y="337916"/>
                  </a:cubicBezTo>
                  <a:cubicBezTo>
                    <a:pt x="385906" y="314161"/>
                    <a:pt x="378113" y="290526"/>
                    <a:pt x="370275" y="266905"/>
                  </a:cubicBezTo>
                  <a:cubicBezTo>
                    <a:pt x="369058" y="263256"/>
                    <a:pt x="369644" y="261259"/>
                    <a:pt x="372887" y="258947"/>
                  </a:cubicBezTo>
                  <a:cubicBezTo>
                    <a:pt x="393369" y="244321"/>
                    <a:pt x="413716" y="229515"/>
                    <a:pt x="433943" y="214559"/>
                  </a:cubicBezTo>
                  <a:cubicBezTo>
                    <a:pt x="437186" y="212157"/>
                    <a:pt x="439303" y="212397"/>
                    <a:pt x="442382" y="214649"/>
                  </a:cubicBezTo>
                  <a:cubicBezTo>
                    <a:pt x="462248" y="229260"/>
                    <a:pt x="482189" y="243781"/>
                    <a:pt x="502251" y="258136"/>
                  </a:cubicBezTo>
                  <a:cubicBezTo>
                    <a:pt x="506095" y="260884"/>
                    <a:pt x="506981" y="263437"/>
                    <a:pt x="505419" y="268077"/>
                  </a:cubicBezTo>
                  <a:close/>
                  <a:moveTo>
                    <a:pt x="499052" y="34997"/>
                  </a:moveTo>
                  <a:cubicBezTo>
                    <a:pt x="478315" y="49848"/>
                    <a:pt x="459275" y="63468"/>
                    <a:pt x="440264" y="77117"/>
                  </a:cubicBezTo>
                  <a:cubicBezTo>
                    <a:pt x="438718" y="78229"/>
                    <a:pt x="437396" y="78769"/>
                    <a:pt x="435549" y="77628"/>
                  </a:cubicBezTo>
                  <a:cubicBezTo>
                    <a:pt x="413926" y="64354"/>
                    <a:pt x="392273" y="51125"/>
                    <a:pt x="369404" y="37145"/>
                  </a:cubicBezTo>
                  <a:cubicBezTo>
                    <a:pt x="412815" y="25627"/>
                    <a:pt x="454785" y="24862"/>
                    <a:pt x="499067" y="34997"/>
                  </a:cubicBezTo>
                  <a:close/>
                  <a:moveTo>
                    <a:pt x="248675" y="109012"/>
                  </a:moveTo>
                  <a:cubicBezTo>
                    <a:pt x="272040" y="84971"/>
                    <a:pt x="298888" y="65885"/>
                    <a:pt x="329236" y="51635"/>
                  </a:cubicBezTo>
                  <a:cubicBezTo>
                    <a:pt x="332194" y="50254"/>
                    <a:pt x="334176" y="50659"/>
                    <a:pt x="336699" y="52221"/>
                  </a:cubicBezTo>
                  <a:cubicBezTo>
                    <a:pt x="364073" y="69054"/>
                    <a:pt x="391462" y="85872"/>
                    <a:pt x="418957" y="102495"/>
                  </a:cubicBezTo>
                  <a:cubicBezTo>
                    <a:pt x="422245" y="104492"/>
                    <a:pt x="423101" y="106744"/>
                    <a:pt x="423041" y="110318"/>
                  </a:cubicBezTo>
                  <a:cubicBezTo>
                    <a:pt x="422846" y="122045"/>
                    <a:pt x="422966" y="133788"/>
                    <a:pt x="422966" y="145516"/>
                  </a:cubicBezTo>
                  <a:cubicBezTo>
                    <a:pt x="422966" y="157243"/>
                    <a:pt x="422831" y="168986"/>
                    <a:pt x="423041" y="180713"/>
                  </a:cubicBezTo>
                  <a:cubicBezTo>
                    <a:pt x="423101" y="184347"/>
                    <a:pt x="421900" y="186494"/>
                    <a:pt x="418912" y="188642"/>
                  </a:cubicBezTo>
                  <a:cubicBezTo>
                    <a:pt x="396613" y="204619"/>
                    <a:pt x="374434" y="220776"/>
                    <a:pt x="352360" y="237038"/>
                  </a:cubicBezTo>
                  <a:cubicBezTo>
                    <a:pt x="349282" y="239306"/>
                    <a:pt x="346564" y="239981"/>
                    <a:pt x="342795" y="239126"/>
                  </a:cubicBezTo>
                  <a:cubicBezTo>
                    <a:pt x="317793" y="233389"/>
                    <a:pt x="292747" y="227864"/>
                    <a:pt x="267700" y="222308"/>
                  </a:cubicBezTo>
                  <a:cubicBezTo>
                    <a:pt x="264547" y="221602"/>
                    <a:pt x="262775" y="220461"/>
                    <a:pt x="262189" y="216632"/>
                  </a:cubicBezTo>
                  <a:cubicBezTo>
                    <a:pt x="257054" y="183371"/>
                    <a:pt x="251588" y="150171"/>
                    <a:pt x="246152" y="116955"/>
                  </a:cubicBezTo>
                  <a:cubicBezTo>
                    <a:pt x="245626" y="113757"/>
                    <a:pt x="246272" y="111459"/>
                    <a:pt x="248675" y="108997"/>
                  </a:cubicBezTo>
                  <a:close/>
                  <a:moveTo>
                    <a:pt x="175456" y="286156"/>
                  </a:moveTo>
                  <a:cubicBezTo>
                    <a:pt x="176973" y="234816"/>
                    <a:pt x="191193" y="188296"/>
                    <a:pt x="219393" y="145485"/>
                  </a:cubicBezTo>
                  <a:cubicBezTo>
                    <a:pt x="222306" y="149585"/>
                    <a:pt x="221631" y="154075"/>
                    <a:pt x="222427" y="158189"/>
                  </a:cubicBezTo>
                  <a:cubicBezTo>
                    <a:pt x="223222" y="162334"/>
                    <a:pt x="224018" y="166493"/>
                    <a:pt x="224679" y="170667"/>
                  </a:cubicBezTo>
                  <a:cubicBezTo>
                    <a:pt x="227487" y="188341"/>
                    <a:pt x="230130" y="206045"/>
                    <a:pt x="233103" y="223704"/>
                  </a:cubicBezTo>
                  <a:cubicBezTo>
                    <a:pt x="233613" y="226737"/>
                    <a:pt x="233328" y="228825"/>
                    <a:pt x="231121" y="231032"/>
                  </a:cubicBezTo>
                  <a:cubicBezTo>
                    <a:pt x="213387" y="248871"/>
                    <a:pt x="195743" y="266815"/>
                    <a:pt x="178054" y="284714"/>
                  </a:cubicBezTo>
                  <a:cubicBezTo>
                    <a:pt x="177604" y="285180"/>
                    <a:pt x="176883" y="285375"/>
                    <a:pt x="175456" y="286156"/>
                  </a:cubicBezTo>
                  <a:close/>
                  <a:moveTo>
                    <a:pt x="212516" y="418763"/>
                  </a:moveTo>
                  <a:cubicBezTo>
                    <a:pt x="209543" y="418207"/>
                    <a:pt x="207801" y="416946"/>
                    <a:pt x="206344" y="414198"/>
                  </a:cubicBezTo>
                  <a:cubicBezTo>
                    <a:pt x="192530" y="388265"/>
                    <a:pt x="183595" y="360726"/>
                    <a:pt x="178655" y="331820"/>
                  </a:cubicBezTo>
                  <a:cubicBezTo>
                    <a:pt x="178099" y="328591"/>
                    <a:pt x="178835" y="326339"/>
                    <a:pt x="181253" y="323921"/>
                  </a:cubicBezTo>
                  <a:cubicBezTo>
                    <a:pt x="204723" y="300466"/>
                    <a:pt x="228027" y="276861"/>
                    <a:pt x="251407" y="253301"/>
                  </a:cubicBezTo>
                  <a:cubicBezTo>
                    <a:pt x="252939" y="251754"/>
                    <a:pt x="254261" y="249622"/>
                    <a:pt x="256468" y="250448"/>
                  </a:cubicBezTo>
                  <a:cubicBezTo>
                    <a:pt x="274292" y="254412"/>
                    <a:pt x="291545" y="258241"/>
                    <a:pt x="308799" y="262085"/>
                  </a:cubicBezTo>
                  <a:cubicBezTo>
                    <a:pt x="317298" y="263977"/>
                    <a:pt x="325782" y="265989"/>
                    <a:pt x="334311" y="267701"/>
                  </a:cubicBezTo>
                  <a:cubicBezTo>
                    <a:pt x="338095" y="268467"/>
                    <a:pt x="340167" y="270194"/>
                    <a:pt x="341384" y="274053"/>
                  </a:cubicBezTo>
                  <a:cubicBezTo>
                    <a:pt x="349537" y="299896"/>
                    <a:pt x="357886" y="325693"/>
                    <a:pt x="366385" y="351416"/>
                  </a:cubicBezTo>
                  <a:cubicBezTo>
                    <a:pt x="367527" y="354869"/>
                    <a:pt x="367286" y="357437"/>
                    <a:pt x="365319" y="360440"/>
                  </a:cubicBezTo>
                  <a:cubicBezTo>
                    <a:pt x="349222" y="385022"/>
                    <a:pt x="333200" y="409663"/>
                    <a:pt x="317268" y="434349"/>
                  </a:cubicBezTo>
                  <a:cubicBezTo>
                    <a:pt x="315436" y="437202"/>
                    <a:pt x="313829" y="438178"/>
                    <a:pt x="310090" y="437427"/>
                  </a:cubicBezTo>
                  <a:cubicBezTo>
                    <a:pt x="277610" y="431001"/>
                    <a:pt x="245056" y="424874"/>
                    <a:pt x="212516" y="418778"/>
                  </a:cubicBezTo>
                  <a:close/>
                  <a:moveTo>
                    <a:pt x="233628" y="453119"/>
                  </a:moveTo>
                  <a:cubicBezTo>
                    <a:pt x="258735" y="458030"/>
                    <a:pt x="283842" y="462955"/>
                    <a:pt x="308949" y="467805"/>
                  </a:cubicBezTo>
                  <a:cubicBezTo>
                    <a:pt x="311382" y="468270"/>
                    <a:pt x="312913" y="469532"/>
                    <a:pt x="314099" y="471604"/>
                  </a:cubicBezTo>
                  <a:cubicBezTo>
                    <a:pt x="326743" y="493618"/>
                    <a:pt x="339432" y="515601"/>
                    <a:pt x="353111" y="539371"/>
                  </a:cubicBezTo>
                  <a:cubicBezTo>
                    <a:pt x="303798" y="521938"/>
                    <a:pt x="264562" y="493723"/>
                    <a:pt x="233613" y="453119"/>
                  </a:cubicBezTo>
                  <a:close/>
                  <a:moveTo>
                    <a:pt x="477279" y="550799"/>
                  </a:moveTo>
                  <a:cubicBezTo>
                    <a:pt x="451166" y="554598"/>
                    <a:pt x="425128" y="554523"/>
                    <a:pt x="399030" y="550754"/>
                  </a:cubicBezTo>
                  <a:cubicBezTo>
                    <a:pt x="395441" y="550243"/>
                    <a:pt x="393249" y="549072"/>
                    <a:pt x="391447" y="545903"/>
                  </a:cubicBezTo>
                  <a:cubicBezTo>
                    <a:pt x="375005" y="517193"/>
                    <a:pt x="358457" y="488542"/>
                    <a:pt x="341819" y="459952"/>
                  </a:cubicBezTo>
                  <a:cubicBezTo>
                    <a:pt x="340017" y="456858"/>
                    <a:pt x="339597" y="454546"/>
                    <a:pt x="341744" y="451287"/>
                  </a:cubicBezTo>
                  <a:cubicBezTo>
                    <a:pt x="357901" y="426766"/>
                    <a:pt x="373908" y="402125"/>
                    <a:pt x="389765" y="377408"/>
                  </a:cubicBezTo>
                  <a:cubicBezTo>
                    <a:pt x="391838" y="374180"/>
                    <a:pt x="394240" y="373474"/>
                    <a:pt x="397754" y="373504"/>
                  </a:cubicBezTo>
                  <a:cubicBezTo>
                    <a:pt x="411464" y="373669"/>
                    <a:pt x="425188" y="373564"/>
                    <a:pt x="438898" y="373564"/>
                  </a:cubicBezTo>
                  <a:cubicBezTo>
                    <a:pt x="452608" y="373564"/>
                    <a:pt x="465837" y="373699"/>
                    <a:pt x="479291" y="373474"/>
                  </a:cubicBezTo>
                  <a:cubicBezTo>
                    <a:pt x="482985" y="373414"/>
                    <a:pt x="485132" y="374660"/>
                    <a:pt x="487099" y="377709"/>
                  </a:cubicBezTo>
                  <a:cubicBezTo>
                    <a:pt x="502866" y="402200"/>
                    <a:pt x="518738" y="426616"/>
                    <a:pt x="534715" y="450957"/>
                  </a:cubicBezTo>
                  <a:cubicBezTo>
                    <a:pt x="536727" y="454035"/>
                    <a:pt x="536953" y="456363"/>
                    <a:pt x="535031" y="459651"/>
                  </a:cubicBezTo>
                  <a:cubicBezTo>
                    <a:pt x="518378" y="488242"/>
                    <a:pt x="501860" y="516907"/>
                    <a:pt x="485448" y="545633"/>
                  </a:cubicBezTo>
                  <a:cubicBezTo>
                    <a:pt x="483495" y="549057"/>
                    <a:pt x="481093" y="550213"/>
                    <a:pt x="477264" y="550769"/>
                  </a:cubicBezTo>
                  <a:close/>
                  <a:moveTo>
                    <a:pt x="523573" y="539386"/>
                  </a:moveTo>
                  <a:cubicBezTo>
                    <a:pt x="535871" y="518034"/>
                    <a:pt x="547524" y="498663"/>
                    <a:pt x="558245" y="478797"/>
                  </a:cubicBezTo>
                  <a:cubicBezTo>
                    <a:pt x="562420" y="471063"/>
                    <a:pt x="567450" y="467264"/>
                    <a:pt x="576295" y="465943"/>
                  </a:cubicBezTo>
                  <a:cubicBezTo>
                    <a:pt x="595725" y="463030"/>
                    <a:pt x="614946" y="458750"/>
                    <a:pt x="634257" y="455116"/>
                  </a:cubicBezTo>
                  <a:cubicBezTo>
                    <a:pt x="636659" y="454666"/>
                    <a:pt x="639182" y="454771"/>
                    <a:pt x="643792" y="454486"/>
                  </a:cubicBezTo>
                  <a:cubicBezTo>
                    <a:pt x="611042" y="494473"/>
                    <a:pt x="572300" y="522163"/>
                    <a:pt x="523558" y="539371"/>
                  </a:cubicBezTo>
                  <a:close/>
                  <a:moveTo>
                    <a:pt x="697835" y="332285"/>
                  </a:moveTo>
                  <a:cubicBezTo>
                    <a:pt x="693390" y="361176"/>
                    <a:pt x="683674" y="389241"/>
                    <a:pt x="669574" y="415834"/>
                  </a:cubicBezTo>
                  <a:cubicBezTo>
                    <a:pt x="668343" y="418162"/>
                    <a:pt x="666541" y="418627"/>
                    <a:pt x="664214" y="419063"/>
                  </a:cubicBezTo>
                  <a:cubicBezTo>
                    <a:pt x="631419" y="425189"/>
                    <a:pt x="598639" y="431361"/>
                    <a:pt x="565889" y="437698"/>
                  </a:cubicBezTo>
                  <a:cubicBezTo>
                    <a:pt x="562810" y="438298"/>
                    <a:pt x="561414" y="437337"/>
                    <a:pt x="559882" y="434965"/>
                  </a:cubicBezTo>
                  <a:cubicBezTo>
                    <a:pt x="543665" y="409873"/>
                    <a:pt x="527402" y="384811"/>
                    <a:pt x="511005" y="359840"/>
                  </a:cubicBezTo>
                  <a:cubicBezTo>
                    <a:pt x="509098" y="356926"/>
                    <a:pt x="509308" y="354464"/>
                    <a:pt x="510299" y="351446"/>
                  </a:cubicBezTo>
                  <a:cubicBezTo>
                    <a:pt x="518723" y="325693"/>
                    <a:pt x="527117" y="299926"/>
                    <a:pt x="535286" y="274098"/>
                  </a:cubicBezTo>
                  <a:cubicBezTo>
                    <a:pt x="536502" y="270254"/>
                    <a:pt x="538574" y="268557"/>
                    <a:pt x="542343" y="267731"/>
                  </a:cubicBezTo>
                  <a:cubicBezTo>
                    <a:pt x="566895" y="262340"/>
                    <a:pt x="591416" y="256844"/>
                    <a:pt x="615907" y="251229"/>
                  </a:cubicBezTo>
                  <a:cubicBezTo>
                    <a:pt x="620187" y="250252"/>
                    <a:pt x="623130" y="250973"/>
                    <a:pt x="626343" y="254322"/>
                  </a:cubicBezTo>
                  <a:cubicBezTo>
                    <a:pt x="648987" y="277882"/>
                    <a:pt x="671887" y="301187"/>
                    <a:pt x="694666" y="324612"/>
                  </a:cubicBezTo>
                  <a:cubicBezTo>
                    <a:pt x="696498" y="326489"/>
                    <a:pt x="699231" y="328036"/>
                    <a:pt x="697820" y="332315"/>
                  </a:cubicBezTo>
                  <a:close/>
                  <a:moveTo>
                    <a:pt x="696904" y="283753"/>
                  </a:moveTo>
                  <a:cubicBezTo>
                    <a:pt x="680446" y="267040"/>
                    <a:pt x="664079" y="250222"/>
                    <a:pt x="647606" y="233525"/>
                  </a:cubicBezTo>
                  <a:cubicBezTo>
                    <a:pt x="644287" y="230161"/>
                    <a:pt x="642440" y="226797"/>
                    <a:pt x="643086" y="221677"/>
                  </a:cubicBezTo>
                  <a:cubicBezTo>
                    <a:pt x="646269" y="196465"/>
                    <a:pt x="649077" y="171208"/>
                    <a:pt x="652021" y="145981"/>
                  </a:cubicBezTo>
                  <a:cubicBezTo>
                    <a:pt x="652216" y="144299"/>
                    <a:pt x="651961" y="142452"/>
                    <a:pt x="654033" y="140846"/>
                  </a:cubicBezTo>
                  <a:cubicBezTo>
                    <a:pt x="684410" y="184527"/>
                    <a:pt x="699667" y="232879"/>
                    <a:pt x="701228" y="285735"/>
                  </a:cubicBezTo>
                  <a:cubicBezTo>
                    <a:pt x="698736" y="287012"/>
                    <a:pt x="697955" y="284849"/>
                    <a:pt x="696904" y="283783"/>
                  </a:cubicBezTo>
                  <a:close/>
                </a:path>
              </a:pathLst>
            </a:custGeom>
            <a:grpFill/>
            <a:ln w="1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21F5ECB0-D4B2-49FA-A2BE-AB5FE4F1EE08}"/>
                </a:ext>
              </a:extLst>
            </p:cNvPr>
            <p:cNvSpPr/>
            <p:nvPr/>
          </p:nvSpPr>
          <p:spPr>
            <a:xfrm rot="5400000">
              <a:off x="8331380" y="1595066"/>
              <a:ext cx="733643" cy="704094"/>
            </a:xfrm>
            <a:custGeom>
              <a:avLst/>
              <a:gdLst>
                <a:gd name="connsiteX0" fmla="*/ 653067 w 733643"/>
                <a:gd name="connsiteY0" fmla="*/ 91492 h 704094"/>
                <a:gd name="connsiteX1" fmla="*/ 477364 w 733643"/>
                <a:gd name="connsiteY1" fmla="*/ 2447 h 704094"/>
                <a:gd name="connsiteX2" fmla="*/ 324531 w 733643"/>
                <a:gd name="connsiteY2" fmla="*/ 24040 h 704094"/>
                <a:gd name="connsiteX3" fmla="*/ 207631 w 733643"/>
                <a:gd name="connsiteY3" fmla="*/ 115863 h 704094"/>
                <a:gd name="connsiteX4" fmla="*/ 149068 w 733643"/>
                <a:gd name="connsiteY4" fmla="*/ 267045 h 704094"/>
                <a:gd name="connsiteX5" fmla="*/ 160105 w 733643"/>
                <a:gd name="connsiteY5" fmla="*/ 375746 h 704094"/>
                <a:gd name="connsiteX6" fmla="*/ 157087 w 733643"/>
                <a:gd name="connsiteY6" fmla="*/ 386723 h 704094"/>
                <a:gd name="connsiteX7" fmla="*/ 8728 w 733643"/>
                <a:gd name="connsiteY7" fmla="*/ 534931 h 704094"/>
                <a:gd name="connsiteX8" fmla="*/ 4254 w 733643"/>
                <a:gd name="connsiteY8" fmla="*/ 560128 h 704094"/>
                <a:gd name="connsiteX9" fmla="*/ 30006 w 733643"/>
                <a:gd name="connsiteY9" fmla="*/ 555969 h 704094"/>
                <a:gd name="connsiteX10" fmla="*/ 168124 w 733643"/>
                <a:gd name="connsiteY10" fmla="*/ 417656 h 704094"/>
                <a:gd name="connsiteX11" fmla="*/ 176728 w 733643"/>
                <a:gd name="connsiteY11" fmla="*/ 419278 h 704094"/>
                <a:gd name="connsiteX12" fmla="*/ 205243 w 733643"/>
                <a:gd name="connsiteY12" fmla="*/ 466518 h 704094"/>
                <a:gd name="connsiteX13" fmla="*/ 349578 w 733643"/>
                <a:gd name="connsiteY13" fmla="*/ 570730 h 704094"/>
                <a:gd name="connsiteX14" fmla="*/ 351440 w 733643"/>
                <a:gd name="connsiteY14" fmla="*/ 578463 h 704094"/>
                <a:gd name="connsiteX15" fmla="*/ 255502 w 733643"/>
                <a:gd name="connsiteY15" fmla="*/ 674235 h 704094"/>
                <a:gd name="connsiteX16" fmla="*/ 249150 w 733643"/>
                <a:gd name="connsiteY16" fmla="*/ 681548 h 704094"/>
                <a:gd name="connsiteX17" fmla="*/ 248940 w 733643"/>
                <a:gd name="connsiteY17" fmla="*/ 697030 h 704094"/>
                <a:gd name="connsiteX18" fmla="*/ 262785 w 733643"/>
                <a:gd name="connsiteY18" fmla="*/ 704057 h 704094"/>
                <a:gd name="connsiteX19" fmla="*/ 275909 w 733643"/>
                <a:gd name="connsiteY19" fmla="*/ 696234 h 704094"/>
                <a:gd name="connsiteX20" fmla="*/ 385992 w 733643"/>
                <a:gd name="connsiteY20" fmla="*/ 586016 h 704094"/>
                <a:gd name="connsiteX21" fmla="*/ 396998 w 733643"/>
                <a:gd name="connsiteY21" fmla="*/ 582157 h 704094"/>
                <a:gd name="connsiteX22" fmla="*/ 565959 w 733643"/>
                <a:gd name="connsiteY22" fmla="*/ 557155 h 704094"/>
                <a:gd name="connsiteX23" fmla="*/ 727907 w 733643"/>
                <a:gd name="connsiteY23" fmla="*/ 349934 h 704094"/>
                <a:gd name="connsiteX24" fmla="*/ 733628 w 733643"/>
                <a:gd name="connsiteY24" fmla="*/ 318895 h 704094"/>
                <a:gd name="connsiteX25" fmla="*/ 728898 w 733643"/>
                <a:gd name="connsiteY25" fmla="*/ 332515 h 704094"/>
                <a:gd name="connsiteX26" fmla="*/ 650454 w 733643"/>
                <a:gd name="connsiteY26" fmla="*/ 494238 h 704094"/>
                <a:gd name="connsiteX27" fmla="*/ 556409 w 733643"/>
                <a:gd name="connsiteY27" fmla="*/ 559618 h 704094"/>
                <a:gd name="connsiteX28" fmla="*/ 444464 w 733643"/>
                <a:gd name="connsiteY28" fmla="*/ 583703 h 704094"/>
                <a:gd name="connsiteX29" fmla="*/ 399761 w 733643"/>
                <a:gd name="connsiteY29" fmla="*/ 580520 h 704094"/>
                <a:gd name="connsiteX30" fmla="*/ 382643 w 733643"/>
                <a:gd name="connsiteY30" fmla="*/ 586842 h 704094"/>
                <a:gd name="connsiteX31" fmla="*/ 277336 w 733643"/>
                <a:gd name="connsiteY31" fmla="*/ 692330 h 704094"/>
                <a:gd name="connsiteX32" fmla="*/ 268251 w 733643"/>
                <a:gd name="connsiteY32" fmla="*/ 700078 h 704094"/>
                <a:gd name="connsiteX33" fmla="*/ 252379 w 733643"/>
                <a:gd name="connsiteY33" fmla="*/ 698216 h 704094"/>
                <a:gd name="connsiteX34" fmla="*/ 250697 w 733643"/>
                <a:gd name="connsiteY34" fmla="*/ 683020 h 704094"/>
                <a:gd name="connsiteX35" fmla="*/ 259632 w 733643"/>
                <a:gd name="connsiteY35" fmla="*/ 672013 h 704094"/>
                <a:gd name="connsiteX36" fmla="*/ 347025 w 733643"/>
                <a:gd name="connsiteY36" fmla="*/ 584634 h 704094"/>
                <a:gd name="connsiteX37" fmla="*/ 352266 w 733643"/>
                <a:gd name="connsiteY37" fmla="*/ 579289 h 704094"/>
                <a:gd name="connsiteX38" fmla="*/ 350389 w 733643"/>
                <a:gd name="connsiteY38" fmla="*/ 569273 h 704094"/>
                <a:gd name="connsiteX39" fmla="*/ 344112 w 733643"/>
                <a:gd name="connsiteY39" fmla="*/ 566825 h 704094"/>
                <a:gd name="connsiteX40" fmla="*/ 294634 w 733643"/>
                <a:gd name="connsiteY40" fmla="*/ 543971 h 704094"/>
                <a:gd name="connsiteX41" fmla="*/ 180152 w 733643"/>
                <a:gd name="connsiteY41" fmla="*/ 422581 h 704094"/>
                <a:gd name="connsiteX42" fmla="*/ 163123 w 733643"/>
                <a:gd name="connsiteY42" fmla="*/ 420074 h 704094"/>
                <a:gd name="connsiteX43" fmla="*/ 31237 w 733643"/>
                <a:gd name="connsiteY43" fmla="*/ 551945 h 704094"/>
                <a:gd name="connsiteX44" fmla="*/ 22348 w 733643"/>
                <a:gd name="connsiteY44" fmla="*/ 559948 h 704094"/>
                <a:gd name="connsiteX45" fmla="*/ 6071 w 733643"/>
                <a:gd name="connsiteY45" fmla="*/ 558431 h 704094"/>
                <a:gd name="connsiteX46" fmla="*/ 4749 w 733643"/>
                <a:gd name="connsiteY46" fmla="*/ 542725 h 704094"/>
                <a:gd name="connsiteX47" fmla="*/ 11717 w 733643"/>
                <a:gd name="connsiteY47" fmla="*/ 534931 h 704094"/>
                <a:gd name="connsiteX48" fmla="*/ 153798 w 733643"/>
                <a:gd name="connsiteY48" fmla="*/ 393135 h 704094"/>
                <a:gd name="connsiteX49" fmla="*/ 160496 w 733643"/>
                <a:gd name="connsiteY49" fmla="*/ 369484 h 704094"/>
                <a:gd name="connsiteX50" fmla="*/ 155090 w 733643"/>
                <a:gd name="connsiteY50" fmla="*/ 237644 h 704094"/>
                <a:gd name="connsiteX51" fmla="*/ 250502 w 733643"/>
                <a:gd name="connsiteY51" fmla="*/ 72993 h 704094"/>
                <a:gd name="connsiteX52" fmla="*/ 484512 w 733643"/>
                <a:gd name="connsiteY52" fmla="*/ 5435 h 704094"/>
                <a:gd name="connsiteX53" fmla="*/ 659809 w 733643"/>
                <a:gd name="connsiteY53" fmla="*/ 101808 h 704094"/>
                <a:gd name="connsiteX54" fmla="*/ 726255 w 733643"/>
                <a:gd name="connsiteY54" fmla="*/ 237388 h 704094"/>
                <a:gd name="connsiteX55" fmla="*/ 729664 w 733643"/>
                <a:gd name="connsiteY55" fmla="*/ 259567 h 704094"/>
                <a:gd name="connsiteX56" fmla="*/ 733643 w 733643"/>
                <a:gd name="connsiteY56" fmla="*/ 266474 h 704094"/>
                <a:gd name="connsiteX57" fmla="*/ 730805 w 733643"/>
                <a:gd name="connsiteY57" fmla="*/ 253906 h 704094"/>
                <a:gd name="connsiteX58" fmla="*/ 653067 w 733643"/>
                <a:gd name="connsiteY58" fmla="*/ 91507 h 70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33643" h="704094">
                  <a:moveTo>
                    <a:pt x="653067" y="91492"/>
                  </a:moveTo>
                  <a:cubicBezTo>
                    <a:pt x="605286" y="41053"/>
                    <a:pt x="546543" y="11322"/>
                    <a:pt x="477364" y="2447"/>
                  </a:cubicBezTo>
                  <a:cubicBezTo>
                    <a:pt x="424388" y="-4340"/>
                    <a:pt x="373408" y="3033"/>
                    <a:pt x="324531" y="24040"/>
                  </a:cubicBezTo>
                  <a:cubicBezTo>
                    <a:pt x="277531" y="44237"/>
                    <a:pt x="238564" y="75005"/>
                    <a:pt x="207631" y="115863"/>
                  </a:cubicBezTo>
                  <a:cubicBezTo>
                    <a:pt x="173695" y="160686"/>
                    <a:pt x="154324" y="211110"/>
                    <a:pt x="149068" y="267045"/>
                  </a:cubicBezTo>
                  <a:cubicBezTo>
                    <a:pt x="145600" y="304015"/>
                    <a:pt x="149669" y="340233"/>
                    <a:pt x="160105" y="375746"/>
                  </a:cubicBezTo>
                  <a:cubicBezTo>
                    <a:pt x="161517" y="380551"/>
                    <a:pt x="160511" y="383314"/>
                    <a:pt x="157087" y="386723"/>
                  </a:cubicBezTo>
                  <a:cubicBezTo>
                    <a:pt x="107549" y="436036"/>
                    <a:pt x="58161" y="485498"/>
                    <a:pt x="8728" y="534931"/>
                  </a:cubicBezTo>
                  <a:cubicBezTo>
                    <a:pt x="-1182" y="544857"/>
                    <a:pt x="-2624" y="552936"/>
                    <a:pt x="4254" y="560128"/>
                  </a:cubicBezTo>
                  <a:cubicBezTo>
                    <a:pt x="11191" y="567411"/>
                    <a:pt x="19960" y="566000"/>
                    <a:pt x="30006" y="555969"/>
                  </a:cubicBezTo>
                  <a:cubicBezTo>
                    <a:pt x="76075" y="509900"/>
                    <a:pt x="122220" y="463890"/>
                    <a:pt x="168124" y="417656"/>
                  </a:cubicBezTo>
                  <a:cubicBezTo>
                    <a:pt x="172764" y="412986"/>
                    <a:pt x="174205" y="413572"/>
                    <a:pt x="176728" y="419278"/>
                  </a:cubicBezTo>
                  <a:cubicBezTo>
                    <a:pt x="184236" y="436201"/>
                    <a:pt x="194147" y="451802"/>
                    <a:pt x="205243" y="466518"/>
                  </a:cubicBezTo>
                  <a:cubicBezTo>
                    <a:pt x="242588" y="516071"/>
                    <a:pt x="290384" y="551374"/>
                    <a:pt x="349578" y="570730"/>
                  </a:cubicBezTo>
                  <a:cubicBezTo>
                    <a:pt x="355209" y="572577"/>
                    <a:pt x="356155" y="573808"/>
                    <a:pt x="351440" y="578463"/>
                  </a:cubicBezTo>
                  <a:cubicBezTo>
                    <a:pt x="319305" y="610222"/>
                    <a:pt x="287426" y="642251"/>
                    <a:pt x="255502" y="674235"/>
                  </a:cubicBezTo>
                  <a:cubicBezTo>
                    <a:pt x="253220" y="676518"/>
                    <a:pt x="250937" y="678890"/>
                    <a:pt x="249150" y="681548"/>
                  </a:cubicBezTo>
                  <a:cubicBezTo>
                    <a:pt x="245757" y="686548"/>
                    <a:pt x="245772" y="691849"/>
                    <a:pt x="248940" y="697030"/>
                  </a:cubicBezTo>
                  <a:cubicBezTo>
                    <a:pt x="252094" y="702195"/>
                    <a:pt x="256764" y="704417"/>
                    <a:pt x="262785" y="704057"/>
                  </a:cubicBezTo>
                  <a:cubicBezTo>
                    <a:pt x="268551" y="703712"/>
                    <a:pt x="272200" y="699943"/>
                    <a:pt x="275909" y="696234"/>
                  </a:cubicBezTo>
                  <a:cubicBezTo>
                    <a:pt x="312623" y="659519"/>
                    <a:pt x="349382" y="622835"/>
                    <a:pt x="385992" y="586016"/>
                  </a:cubicBezTo>
                  <a:cubicBezTo>
                    <a:pt x="389250" y="582742"/>
                    <a:pt x="392118" y="581436"/>
                    <a:pt x="396998" y="582157"/>
                  </a:cubicBezTo>
                  <a:cubicBezTo>
                    <a:pt x="455801" y="590821"/>
                    <a:pt x="512547" y="583463"/>
                    <a:pt x="565959" y="557155"/>
                  </a:cubicBezTo>
                  <a:cubicBezTo>
                    <a:pt x="653067" y="514254"/>
                    <a:pt x="706975" y="444895"/>
                    <a:pt x="727907" y="349934"/>
                  </a:cubicBezTo>
                  <a:cubicBezTo>
                    <a:pt x="730174" y="339633"/>
                    <a:pt x="730039" y="328926"/>
                    <a:pt x="733628" y="318895"/>
                  </a:cubicBezTo>
                  <a:cubicBezTo>
                    <a:pt x="727982" y="321989"/>
                    <a:pt x="729559" y="327860"/>
                    <a:pt x="728898" y="332515"/>
                  </a:cubicBezTo>
                  <a:cubicBezTo>
                    <a:pt x="720114" y="394877"/>
                    <a:pt x="693520" y="448724"/>
                    <a:pt x="650454" y="494238"/>
                  </a:cubicBezTo>
                  <a:cubicBezTo>
                    <a:pt x="623771" y="522438"/>
                    <a:pt x="592147" y="544151"/>
                    <a:pt x="556409" y="559618"/>
                  </a:cubicBezTo>
                  <a:cubicBezTo>
                    <a:pt x="520701" y="575069"/>
                    <a:pt x="483401" y="583058"/>
                    <a:pt x="444464" y="583703"/>
                  </a:cubicBezTo>
                  <a:cubicBezTo>
                    <a:pt x="429448" y="583959"/>
                    <a:pt x="414552" y="582757"/>
                    <a:pt x="399761" y="580520"/>
                  </a:cubicBezTo>
                  <a:cubicBezTo>
                    <a:pt x="392509" y="579424"/>
                    <a:pt x="387643" y="581811"/>
                    <a:pt x="382643" y="586842"/>
                  </a:cubicBezTo>
                  <a:cubicBezTo>
                    <a:pt x="347686" y="622145"/>
                    <a:pt x="312473" y="657192"/>
                    <a:pt x="277336" y="692330"/>
                  </a:cubicBezTo>
                  <a:cubicBezTo>
                    <a:pt x="274512" y="695153"/>
                    <a:pt x="271780" y="698111"/>
                    <a:pt x="268251" y="700078"/>
                  </a:cubicBezTo>
                  <a:cubicBezTo>
                    <a:pt x="262800" y="703111"/>
                    <a:pt x="256328" y="702405"/>
                    <a:pt x="252379" y="698216"/>
                  </a:cubicBezTo>
                  <a:cubicBezTo>
                    <a:pt x="248039" y="693621"/>
                    <a:pt x="247844" y="688425"/>
                    <a:pt x="250697" y="683020"/>
                  </a:cubicBezTo>
                  <a:cubicBezTo>
                    <a:pt x="252934" y="678770"/>
                    <a:pt x="256268" y="675376"/>
                    <a:pt x="259632" y="672013"/>
                  </a:cubicBezTo>
                  <a:cubicBezTo>
                    <a:pt x="288763" y="642897"/>
                    <a:pt x="317894" y="613766"/>
                    <a:pt x="347025" y="584634"/>
                  </a:cubicBezTo>
                  <a:cubicBezTo>
                    <a:pt x="348797" y="582863"/>
                    <a:pt x="350629" y="581166"/>
                    <a:pt x="352266" y="579289"/>
                  </a:cubicBezTo>
                  <a:cubicBezTo>
                    <a:pt x="356815" y="574063"/>
                    <a:pt x="356440" y="572141"/>
                    <a:pt x="350389" y="569273"/>
                  </a:cubicBezTo>
                  <a:cubicBezTo>
                    <a:pt x="348361" y="568312"/>
                    <a:pt x="346259" y="567516"/>
                    <a:pt x="344112" y="566825"/>
                  </a:cubicBezTo>
                  <a:cubicBezTo>
                    <a:pt x="326693" y="561194"/>
                    <a:pt x="310461" y="553131"/>
                    <a:pt x="294634" y="543971"/>
                  </a:cubicBezTo>
                  <a:cubicBezTo>
                    <a:pt x="244360" y="514870"/>
                    <a:pt x="206970" y="473726"/>
                    <a:pt x="180152" y="422581"/>
                  </a:cubicBezTo>
                  <a:cubicBezTo>
                    <a:pt x="173725" y="410313"/>
                    <a:pt x="173109" y="410103"/>
                    <a:pt x="163123" y="420074"/>
                  </a:cubicBezTo>
                  <a:cubicBezTo>
                    <a:pt x="119156" y="464026"/>
                    <a:pt x="75204" y="507992"/>
                    <a:pt x="31237" y="551945"/>
                  </a:cubicBezTo>
                  <a:cubicBezTo>
                    <a:pt x="28414" y="554768"/>
                    <a:pt x="25727" y="557756"/>
                    <a:pt x="22348" y="559948"/>
                  </a:cubicBezTo>
                  <a:cubicBezTo>
                    <a:pt x="16537" y="563747"/>
                    <a:pt x="10756" y="563192"/>
                    <a:pt x="6071" y="558431"/>
                  </a:cubicBezTo>
                  <a:cubicBezTo>
                    <a:pt x="1596" y="553897"/>
                    <a:pt x="1130" y="548611"/>
                    <a:pt x="4749" y="542725"/>
                  </a:cubicBezTo>
                  <a:cubicBezTo>
                    <a:pt x="6596" y="539721"/>
                    <a:pt x="9254" y="537394"/>
                    <a:pt x="11717" y="534931"/>
                  </a:cubicBezTo>
                  <a:cubicBezTo>
                    <a:pt x="59017" y="487616"/>
                    <a:pt x="106198" y="440165"/>
                    <a:pt x="153798" y="393135"/>
                  </a:cubicBezTo>
                  <a:cubicBezTo>
                    <a:pt x="161036" y="385987"/>
                    <a:pt x="163454" y="379605"/>
                    <a:pt x="160496" y="369484"/>
                  </a:cubicBezTo>
                  <a:cubicBezTo>
                    <a:pt x="147777" y="326073"/>
                    <a:pt x="146095" y="281821"/>
                    <a:pt x="155090" y="237644"/>
                  </a:cubicBezTo>
                  <a:cubicBezTo>
                    <a:pt x="168409" y="172294"/>
                    <a:pt x="199312" y="116479"/>
                    <a:pt x="250502" y="72993"/>
                  </a:cubicBezTo>
                  <a:cubicBezTo>
                    <a:pt x="318254" y="15421"/>
                    <a:pt x="396713" y="-7358"/>
                    <a:pt x="484512" y="5435"/>
                  </a:cubicBezTo>
                  <a:cubicBezTo>
                    <a:pt x="554547" y="15631"/>
                    <a:pt x="613169" y="48351"/>
                    <a:pt x="659809" y="101808"/>
                  </a:cubicBezTo>
                  <a:cubicBezTo>
                    <a:pt x="694031" y="141030"/>
                    <a:pt x="716089" y="186319"/>
                    <a:pt x="726255" y="237388"/>
                  </a:cubicBezTo>
                  <a:cubicBezTo>
                    <a:pt x="727712" y="244731"/>
                    <a:pt x="728177" y="252239"/>
                    <a:pt x="729664" y="259567"/>
                  </a:cubicBezTo>
                  <a:cubicBezTo>
                    <a:pt x="730174" y="262120"/>
                    <a:pt x="729424" y="265874"/>
                    <a:pt x="733643" y="266474"/>
                  </a:cubicBezTo>
                  <a:cubicBezTo>
                    <a:pt x="730730" y="262735"/>
                    <a:pt x="731376" y="258110"/>
                    <a:pt x="730805" y="253906"/>
                  </a:cubicBezTo>
                  <a:cubicBezTo>
                    <a:pt x="722426" y="191364"/>
                    <a:pt x="696268" y="137111"/>
                    <a:pt x="653067" y="91507"/>
                  </a:cubicBezTo>
                  <a:close/>
                </a:path>
              </a:pathLst>
            </a:custGeom>
            <a:grpFill/>
            <a:ln w="1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F484B21-2894-4152-838C-088EBB624D06}"/>
                </a:ext>
              </a:extLst>
            </p:cNvPr>
            <p:cNvSpPr/>
            <p:nvPr/>
          </p:nvSpPr>
          <p:spPr>
            <a:xfrm rot="5400000">
              <a:off x="8284475" y="1547895"/>
              <a:ext cx="227466" cy="229534"/>
            </a:xfrm>
            <a:custGeom>
              <a:avLst/>
              <a:gdLst>
                <a:gd name="connsiteX0" fmla="*/ 18769 w 227466"/>
                <a:gd name="connsiteY0" fmla="*/ 226397 h 229534"/>
                <a:gd name="connsiteX1" fmla="*/ 54387 w 227466"/>
                <a:gd name="connsiteY1" fmla="*/ 192265 h 229534"/>
                <a:gd name="connsiteX2" fmla="*/ 216891 w 227466"/>
                <a:gd name="connsiteY2" fmla="*/ 29852 h 229534"/>
                <a:gd name="connsiteX3" fmla="*/ 225180 w 227466"/>
                <a:gd name="connsiteY3" fmla="*/ 20256 h 229534"/>
                <a:gd name="connsiteX4" fmla="*/ 223813 w 227466"/>
                <a:gd name="connsiteY4" fmla="*/ 3754 h 229534"/>
                <a:gd name="connsiteX5" fmla="*/ 207386 w 227466"/>
                <a:gd name="connsiteY5" fmla="*/ 2327 h 229534"/>
                <a:gd name="connsiteX6" fmla="*/ 199352 w 227466"/>
                <a:gd name="connsiteY6" fmla="*/ 9009 h 229534"/>
                <a:gd name="connsiteX7" fmla="*/ 9910 w 227466"/>
                <a:gd name="connsiteY7" fmla="*/ 198452 h 229534"/>
                <a:gd name="connsiteX8" fmla="*/ 4864 w 227466"/>
                <a:gd name="connsiteY8" fmla="*/ 203963 h 229534"/>
                <a:gd name="connsiteX9" fmla="*/ 6171 w 227466"/>
                <a:gd name="connsiteY9" fmla="*/ 225300 h 229534"/>
                <a:gd name="connsiteX10" fmla="*/ 8498 w 227466"/>
                <a:gd name="connsiteY10" fmla="*/ 229535 h 229534"/>
                <a:gd name="connsiteX11" fmla="*/ 17493 w 227466"/>
                <a:gd name="connsiteY11" fmla="*/ 229535 h 229534"/>
                <a:gd name="connsiteX12" fmla="*/ 18784 w 227466"/>
                <a:gd name="connsiteY12" fmla="*/ 226367 h 22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466" h="229534">
                  <a:moveTo>
                    <a:pt x="18769" y="226397"/>
                  </a:moveTo>
                  <a:cubicBezTo>
                    <a:pt x="31953" y="216396"/>
                    <a:pt x="42750" y="203873"/>
                    <a:pt x="54387" y="192265"/>
                  </a:cubicBezTo>
                  <a:cubicBezTo>
                    <a:pt x="108640" y="138222"/>
                    <a:pt x="162743" y="84014"/>
                    <a:pt x="216891" y="29852"/>
                  </a:cubicBezTo>
                  <a:cubicBezTo>
                    <a:pt x="219879" y="26848"/>
                    <a:pt x="223017" y="23980"/>
                    <a:pt x="225180" y="20256"/>
                  </a:cubicBezTo>
                  <a:cubicBezTo>
                    <a:pt x="228648" y="14310"/>
                    <a:pt x="228153" y="8138"/>
                    <a:pt x="223813" y="3754"/>
                  </a:cubicBezTo>
                  <a:cubicBezTo>
                    <a:pt x="219413" y="-691"/>
                    <a:pt x="213332" y="-1217"/>
                    <a:pt x="207386" y="2327"/>
                  </a:cubicBezTo>
                  <a:cubicBezTo>
                    <a:pt x="204367" y="4129"/>
                    <a:pt x="201830" y="6532"/>
                    <a:pt x="199352" y="9009"/>
                  </a:cubicBezTo>
                  <a:cubicBezTo>
                    <a:pt x="136210" y="72152"/>
                    <a:pt x="73052" y="135309"/>
                    <a:pt x="9910" y="198452"/>
                  </a:cubicBezTo>
                  <a:cubicBezTo>
                    <a:pt x="8153" y="200209"/>
                    <a:pt x="6396" y="201980"/>
                    <a:pt x="4864" y="203963"/>
                  </a:cubicBezTo>
                  <a:cubicBezTo>
                    <a:pt x="-1953" y="212807"/>
                    <a:pt x="-1683" y="217117"/>
                    <a:pt x="6171" y="225300"/>
                  </a:cubicBezTo>
                  <a:cubicBezTo>
                    <a:pt x="7312" y="226487"/>
                    <a:pt x="9189" y="227328"/>
                    <a:pt x="8498" y="229535"/>
                  </a:cubicBezTo>
                  <a:lnTo>
                    <a:pt x="17493" y="229535"/>
                  </a:lnTo>
                  <a:cubicBezTo>
                    <a:pt x="16937" y="228078"/>
                    <a:pt x="17808" y="227117"/>
                    <a:pt x="18784" y="226367"/>
                  </a:cubicBezTo>
                  <a:close/>
                </a:path>
              </a:pathLst>
            </a:custGeom>
            <a:grpFill/>
            <a:ln w="1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40E67DCD-D656-467F-9C4D-4B8C049FBB4A}"/>
                </a:ext>
              </a:extLst>
            </p:cNvPr>
            <p:cNvSpPr/>
            <p:nvPr/>
          </p:nvSpPr>
          <p:spPr>
            <a:xfrm rot="5400000">
              <a:off x="8283390" y="1546918"/>
              <a:ext cx="231752" cy="231773"/>
            </a:xfrm>
            <a:custGeom>
              <a:avLst/>
              <a:gdLst>
                <a:gd name="connsiteX0" fmla="*/ 223366 w 231752"/>
                <a:gd name="connsiteY0" fmla="*/ 29567 h 231773"/>
                <a:gd name="connsiteX1" fmla="*/ 229567 w 231752"/>
                <a:gd name="connsiteY1" fmla="*/ 22149 h 231773"/>
                <a:gd name="connsiteX2" fmla="*/ 229567 w 231752"/>
                <a:gd name="connsiteY2" fmla="*/ 7343 h 231773"/>
                <a:gd name="connsiteX3" fmla="*/ 216548 w 231752"/>
                <a:gd name="connsiteY3" fmla="*/ 1 h 231773"/>
                <a:gd name="connsiteX4" fmla="*/ 202613 w 231752"/>
                <a:gd name="connsiteY4" fmla="*/ 7824 h 231773"/>
                <a:gd name="connsiteX5" fmla="*/ 8411 w 231752"/>
                <a:gd name="connsiteY5" fmla="*/ 202132 h 231773"/>
                <a:gd name="connsiteX6" fmla="*/ 10483 w 231752"/>
                <a:gd name="connsiteY6" fmla="*/ 231743 h 231773"/>
                <a:gd name="connsiteX7" fmla="*/ 8156 w 231752"/>
                <a:gd name="connsiteY7" fmla="*/ 227509 h 231773"/>
                <a:gd name="connsiteX8" fmla="*/ 6849 w 231752"/>
                <a:gd name="connsiteY8" fmla="*/ 206171 h 231773"/>
                <a:gd name="connsiteX9" fmla="*/ 11895 w 231752"/>
                <a:gd name="connsiteY9" fmla="*/ 200660 h 231773"/>
                <a:gd name="connsiteX10" fmla="*/ 201337 w 231752"/>
                <a:gd name="connsiteY10" fmla="*/ 11218 h 231773"/>
                <a:gd name="connsiteX11" fmla="*/ 209371 w 231752"/>
                <a:gd name="connsiteY11" fmla="*/ 4535 h 231773"/>
                <a:gd name="connsiteX12" fmla="*/ 225798 w 231752"/>
                <a:gd name="connsiteY12" fmla="*/ 5962 h 231773"/>
                <a:gd name="connsiteX13" fmla="*/ 227165 w 231752"/>
                <a:gd name="connsiteY13" fmla="*/ 22465 h 231773"/>
                <a:gd name="connsiteX14" fmla="*/ 218876 w 231752"/>
                <a:gd name="connsiteY14" fmla="*/ 32060 h 231773"/>
                <a:gd name="connsiteX15" fmla="*/ 56372 w 231752"/>
                <a:gd name="connsiteY15" fmla="*/ 194473 h 231773"/>
                <a:gd name="connsiteX16" fmla="*/ 20754 w 231752"/>
                <a:gd name="connsiteY16" fmla="*/ 228605 h 231773"/>
                <a:gd name="connsiteX17" fmla="*/ 19463 w 231752"/>
                <a:gd name="connsiteY17" fmla="*/ 231773 h 231773"/>
                <a:gd name="connsiteX18" fmla="*/ 29584 w 231752"/>
                <a:gd name="connsiteY18" fmla="*/ 223304 h 231773"/>
                <a:gd name="connsiteX19" fmla="*/ 223336 w 231752"/>
                <a:gd name="connsiteY19" fmla="*/ 29612 h 23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1752" h="231773">
                  <a:moveTo>
                    <a:pt x="223366" y="29567"/>
                  </a:moveTo>
                  <a:cubicBezTo>
                    <a:pt x="225633" y="27285"/>
                    <a:pt x="227870" y="24852"/>
                    <a:pt x="229567" y="22149"/>
                  </a:cubicBezTo>
                  <a:cubicBezTo>
                    <a:pt x="232586" y="17344"/>
                    <a:pt x="232375" y="12314"/>
                    <a:pt x="229567" y="7343"/>
                  </a:cubicBezTo>
                  <a:cubicBezTo>
                    <a:pt x="226684" y="2238"/>
                    <a:pt x="221969" y="-44"/>
                    <a:pt x="216548" y="1"/>
                  </a:cubicBezTo>
                  <a:cubicBezTo>
                    <a:pt x="210752" y="46"/>
                    <a:pt x="206578" y="3845"/>
                    <a:pt x="202613" y="7824"/>
                  </a:cubicBezTo>
                  <a:cubicBezTo>
                    <a:pt x="137909" y="72618"/>
                    <a:pt x="73145" y="137367"/>
                    <a:pt x="8411" y="202132"/>
                  </a:cubicBezTo>
                  <a:cubicBezTo>
                    <a:pt x="-3407" y="213964"/>
                    <a:pt x="-2821" y="222058"/>
                    <a:pt x="10483" y="231743"/>
                  </a:cubicBezTo>
                  <a:cubicBezTo>
                    <a:pt x="11174" y="229536"/>
                    <a:pt x="9297" y="228695"/>
                    <a:pt x="8156" y="227509"/>
                  </a:cubicBezTo>
                  <a:cubicBezTo>
                    <a:pt x="302" y="219325"/>
                    <a:pt x="32" y="215015"/>
                    <a:pt x="6849" y="206171"/>
                  </a:cubicBezTo>
                  <a:cubicBezTo>
                    <a:pt x="8381" y="204189"/>
                    <a:pt x="10138" y="202417"/>
                    <a:pt x="11895" y="200660"/>
                  </a:cubicBezTo>
                  <a:cubicBezTo>
                    <a:pt x="75037" y="137503"/>
                    <a:pt x="138180" y="74360"/>
                    <a:pt x="201337" y="11218"/>
                  </a:cubicBezTo>
                  <a:cubicBezTo>
                    <a:pt x="203815" y="8740"/>
                    <a:pt x="206352" y="6352"/>
                    <a:pt x="209371" y="4535"/>
                  </a:cubicBezTo>
                  <a:cubicBezTo>
                    <a:pt x="215317" y="977"/>
                    <a:pt x="221414" y="1517"/>
                    <a:pt x="225798" y="5962"/>
                  </a:cubicBezTo>
                  <a:cubicBezTo>
                    <a:pt x="230138" y="10347"/>
                    <a:pt x="230633" y="16518"/>
                    <a:pt x="227165" y="22465"/>
                  </a:cubicBezTo>
                  <a:cubicBezTo>
                    <a:pt x="225002" y="26189"/>
                    <a:pt x="221864" y="29072"/>
                    <a:pt x="218876" y="32060"/>
                  </a:cubicBezTo>
                  <a:cubicBezTo>
                    <a:pt x="164728" y="86208"/>
                    <a:pt x="110640" y="140431"/>
                    <a:pt x="56372" y="194473"/>
                  </a:cubicBezTo>
                  <a:cubicBezTo>
                    <a:pt x="44720" y="206081"/>
                    <a:pt x="33938" y="218604"/>
                    <a:pt x="20754" y="228605"/>
                  </a:cubicBezTo>
                  <a:cubicBezTo>
                    <a:pt x="19778" y="229356"/>
                    <a:pt x="18907" y="230317"/>
                    <a:pt x="19463" y="231773"/>
                  </a:cubicBezTo>
                  <a:cubicBezTo>
                    <a:pt x="22856" y="228965"/>
                    <a:pt x="26490" y="226398"/>
                    <a:pt x="29584" y="223304"/>
                  </a:cubicBezTo>
                  <a:cubicBezTo>
                    <a:pt x="94213" y="158780"/>
                    <a:pt x="158782" y="94211"/>
                    <a:pt x="223336" y="29612"/>
                  </a:cubicBezTo>
                  <a:close/>
                </a:path>
              </a:pathLst>
            </a:custGeom>
            <a:grpFill/>
            <a:ln w="1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F68C53E-C1DB-4CE3-AAF2-B5777817ABA2}"/>
                </a:ext>
              </a:extLst>
            </p:cNvPr>
            <p:cNvSpPr/>
            <p:nvPr/>
          </p:nvSpPr>
          <p:spPr>
            <a:xfrm rot="5400000">
              <a:off x="8300007" y="1780855"/>
              <a:ext cx="29721" cy="29825"/>
            </a:xfrm>
            <a:custGeom>
              <a:avLst/>
              <a:gdLst>
                <a:gd name="connsiteX0" fmla="*/ 15005 w 29721"/>
                <a:gd name="connsiteY0" fmla="*/ 0 h 29825"/>
                <a:gd name="connsiteX1" fmla="*/ 4 w 29721"/>
                <a:gd name="connsiteY1" fmla="*/ 14656 h 29825"/>
                <a:gd name="connsiteX2" fmla="*/ 15230 w 29721"/>
                <a:gd name="connsiteY2" fmla="*/ 29822 h 29825"/>
                <a:gd name="connsiteX3" fmla="*/ 29721 w 29721"/>
                <a:gd name="connsiteY3" fmla="*/ 14806 h 29825"/>
                <a:gd name="connsiteX4" fmla="*/ 15005 w 29721"/>
                <a:gd name="connsiteY4" fmla="*/ 0 h 29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21" h="29825">
                  <a:moveTo>
                    <a:pt x="15005" y="0"/>
                  </a:moveTo>
                  <a:cubicBezTo>
                    <a:pt x="7302" y="-45"/>
                    <a:pt x="184" y="6908"/>
                    <a:pt x="4" y="14656"/>
                  </a:cubicBezTo>
                  <a:cubicBezTo>
                    <a:pt x="-191" y="22614"/>
                    <a:pt x="7226" y="30002"/>
                    <a:pt x="15230" y="29822"/>
                  </a:cubicBezTo>
                  <a:cubicBezTo>
                    <a:pt x="23083" y="29642"/>
                    <a:pt x="29796" y="22689"/>
                    <a:pt x="29721" y="14806"/>
                  </a:cubicBezTo>
                  <a:cubicBezTo>
                    <a:pt x="29660" y="6878"/>
                    <a:pt x="22858" y="45"/>
                    <a:pt x="15005" y="0"/>
                  </a:cubicBezTo>
                  <a:close/>
                </a:path>
              </a:pathLst>
            </a:custGeom>
            <a:grpFill/>
            <a:ln w="1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67A37655-5CEA-4295-9399-9D5CB0476260}"/>
              </a:ext>
            </a:extLst>
          </p:cNvPr>
          <p:cNvGrpSpPr/>
          <p:nvPr/>
        </p:nvGrpSpPr>
        <p:grpSpPr>
          <a:xfrm>
            <a:off x="5765105" y="4122116"/>
            <a:ext cx="628430" cy="627905"/>
            <a:chOff x="11026550" y="3411959"/>
            <a:chExt cx="1135218" cy="1134269"/>
          </a:xfrm>
          <a:solidFill>
            <a:schemeClr val="bg1"/>
          </a:solidFill>
        </p:grpSpPr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3DB83A6A-CCAB-46C5-A45E-C8D04A105E17}"/>
                </a:ext>
              </a:extLst>
            </p:cNvPr>
            <p:cNvSpPr/>
            <p:nvPr/>
          </p:nvSpPr>
          <p:spPr>
            <a:xfrm>
              <a:off x="11348053" y="4050107"/>
              <a:ext cx="491961" cy="496120"/>
            </a:xfrm>
            <a:custGeom>
              <a:avLst/>
              <a:gdLst>
                <a:gd name="connsiteX0" fmla="*/ 274150 w 491961"/>
                <a:gd name="connsiteY0" fmla="*/ 490521 h 496120"/>
                <a:gd name="connsiteX1" fmla="*/ 337969 w 491961"/>
                <a:gd name="connsiteY1" fmla="*/ 472655 h 496120"/>
                <a:gd name="connsiteX2" fmla="*/ 460691 w 491961"/>
                <a:gd name="connsiteY2" fmla="*/ 361785 h 496120"/>
                <a:gd name="connsiteX3" fmla="*/ 491386 w 491961"/>
                <a:gd name="connsiteY3" fmla="*/ 229938 h 496120"/>
                <a:gd name="connsiteX4" fmla="*/ 438232 w 491961"/>
                <a:gd name="connsiteY4" fmla="*/ 96047 h 496120"/>
                <a:gd name="connsiteX5" fmla="*/ 311067 w 491961"/>
                <a:gd name="connsiteY5" fmla="*/ 9827 h 496120"/>
                <a:gd name="connsiteX6" fmla="*/ 140258 w 491961"/>
                <a:gd name="connsiteY6" fmla="*/ 26775 h 496120"/>
                <a:gd name="connsiteX7" fmla="*/ 1774 w 491961"/>
                <a:gd name="connsiteY7" fmla="*/ 221820 h 496120"/>
                <a:gd name="connsiteX8" fmla="*/ 38099 w 491961"/>
                <a:gd name="connsiteY8" fmla="*/ 371622 h 496120"/>
                <a:gd name="connsiteX9" fmla="*/ 211633 w 491961"/>
                <a:gd name="connsiteY9" fmla="*/ 489365 h 496120"/>
                <a:gd name="connsiteX10" fmla="*/ 223870 w 491961"/>
                <a:gd name="connsiteY10" fmla="*/ 496121 h 496120"/>
                <a:gd name="connsiteX11" fmla="*/ 237173 w 491961"/>
                <a:gd name="connsiteY11" fmla="*/ 496121 h 496120"/>
                <a:gd name="connsiteX12" fmla="*/ 252699 w 491961"/>
                <a:gd name="connsiteY12" fmla="*/ 496121 h 496120"/>
                <a:gd name="connsiteX13" fmla="*/ 263780 w 491961"/>
                <a:gd name="connsiteY13" fmla="*/ 496121 h 496120"/>
                <a:gd name="connsiteX14" fmla="*/ 274120 w 491961"/>
                <a:gd name="connsiteY14" fmla="*/ 490521 h 496120"/>
                <a:gd name="connsiteX15" fmla="*/ 343866 w 491961"/>
                <a:gd name="connsiteY15" fmla="*/ 438138 h 496120"/>
                <a:gd name="connsiteX16" fmla="*/ 354828 w 491961"/>
                <a:gd name="connsiteY16" fmla="*/ 403383 h 496120"/>
                <a:gd name="connsiteX17" fmla="*/ 362057 w 491961"/>
                <a:gd name="connsiteY17" fmla="*/ 398406 h 496120"/>
                <a:gd name="connsiteX18" fmla="*/ 398560 w 491961"/>
                <a:gd name="connsiteY18" fmla="*/ 398465 h 496120"/>
                <a:gd name="connsiteX19" fmla="*/ 343836 w 491961"/>
                <a:gd name="connsiteY19" fmla="*/ 438108 h 496120"/>
                <a:gd name="connsiteX20" fmla="*/ 438084 w 491961"/>
                <a:gd name="connsiteY20" fmla="*/ 149111 h 496120"/>
                <a:gd name="connsiteX21" fmla="*/ 458943 w 491961"/>
                <a:gd name="connsiteY21" fmla="*/ 211598 h 496120"/>
                <a:gd name="connsiteX22" fmla="*/ 456661 w 491961"/>
                <a:gd name="connsiteY22" fmla="*/ 211035 h 496120"/>
                <a:gd name="connsiteX23" fmla="*/ 438084 w 491961"/>
                <a:gd name="connsiteY23" fmla="*/ 149111 h 496120"/>
                <a:gd name="connsiteX24" fmla="*/ 456276 w 491961"/>
                <a:gd name="connsiteY24" fmla="*/ 251863 h 496120"/>
                <a:gd name="connsiteX25" fmla="*/ 461165 w 491961"/>
                <a:gd name="connsiteY25" fmla="*/ 261848 h 496120"/>
                <a:gd name="connsiteX26" fmla="*/ 428929 w 491961"/>
                <a:gd name="connsiteY26" fmla="*/ 360541 h 496120"/>
                <a:gd name="connsiteX27" fmla="*/ 418885 w 491961"/>
                <a:gd name="connsiteY27" fmla="*/ 365340 h 496120"/>
                <a:gd name="connsiteX28" fmla="*/ 383301 w 491961"/>
                <a:gd name="connsiteY28" fmla="*/ 365281 h 496120"/>
                <a:gd name="connsiteX29" fmla="*/ 328844 w 491961"/>
                <a:gd name="connsiteY29" fmla="*/ 338615 h 496120"/>
                <a:gd name="connsiteX30" fmla="*/ 323866 w 491961"/>
                <a:gd name="connsiteY30" fmla="*/ 314172 h 496120"/>
                <a:gd name="connsiteX31" fmla="*/ 346177 w 491961"/>
                <a:gd name="connsiteY31" fmla="*/ 246085 h 496120"/>
                <a:gd name="connsiteX32" fmla="*/ 355747 w 491961"/>
                <a:gd name="connsiteY32" fmla="*/ 235182 h 496120"/>
                <a:gd name="connsiteX33" fmla="*/ 395893 w 491961"/>
                <a:gd name="connsiteY33" fmla="*/ 216990 h 496120"/>
                <a:gd name="connsiteX34" fmla="*/ 409848 w 491961"/>
                <a:gd name="connsiteY34" fmla="*/ 218057 h 496120"/>
                <a:gd name="connsiteX35" fmla="*/ 456276 w 491961"/>
                <a:gd name="connsiteY35" fmla="*/ 251863 h 496120"/>
                <a:gd name="connsiteX36" fmla="*/ 313793 w 491961"/>
                <a:gd name="connsiteY36" fmla="*/ 50033 h 496120"/>
                <a:gd name="connsiteX37" fmla="*/ 330562 w 491961"/>
                <a:gd name="connsiteY37" fmla="*/ 47900 h 496120"/>
                <a:gd name="connsiteX38" fmla="*/ 410026 w 491961"/>
                <a:gd name="connsiteY38" fmla="*/ 106328 h 496120"/>
                <a:gd name="connsiteX39" fmla="*/ 412604 w 491961"/>
                <a:gd name="connsiteY39" fmla="*/ 119009 h 496120"/>
                <a:gd name="connsiteX40" fmla="*/ 394204 w 491961"/>
                <a:gd name="connsiteY40" fmla="*/ 175658 h 496120"/>
                <a:gd name="connsiteX41" fmla="*/ 386175 w 491961"/>
                <a:gd name="connsiteY41" fmla="*/ 185258 h 496120"/>
                <a:gd name="connsiteX42" fmla="*/ 343925 w 491961"/>
                <a:gd name="connsiteY42" fmla="*/ 204250 h 496120"/>
                <a:gd name="connsiteX43" fmla="*/ 330977 w 491961"/>
                <a:gd name="connsiteY43" fmla="*/ 202650 h 496120"/>
                <a:gd name="connsiteX44" fmla="*/ 271009 w 491961"/>
                <a:gd name="connsiteY44" fmla="*/ 159155 h 496120"/>
                <a:gd name="connsiteX45" fmla="*/ 262624 w 491961"/>
                <a:gd name="connsiteY45" fmla="*/ 142889 h 496120"/>
                <a:gd name="connsiteX46" fmla="*/ 262772 w 491961"/>
                <a:gd name="connsiteY46" fmla="*/ 119661 h 496120"/>
                <a:gd name="connsiteX47" fmla="*/ 288816 w 491961"/>
                <a:gd name="connsiteY47" fmla="*/ 68225 h 496120"/>
                <a:gd name="connsiteX48" fmla="*/ 313822 w 491961"/>
                <a:gd name="connsiteY48" fmla="*/ 50033 h 496120"/>
                <a:gd name="connsiteX49" fmla="*/ 313763 w 491961"/>
                <a:gd name="connsiteY49" fmla="*/ 239419 h 496120"/>
                <a:gd name="connsiteX50" fmla="*/ 291571 w 491961"/>
                <a:gd name="connsiteY50" fmla="*/ 307594 h 496120"/>
                <a:gd name="connsiteX51" fmla="*/ 281409 w 491961"/>
                <a:gd name="connsiteY51" fmla="*/ 314527 h 496120"/>
                <a:gd name="connsiteX52" fmla="*/ 243425 w 491961"/>
                <a:gd name="connsiteY52" fmla="*/ 314409 h 496120"/>
                <a:gd name="connsiteX53" fmla="*/ 204019 w 491961"/>
                <a:gd name="connsiteY53" fmla="*/ 312157 h 496120"/>
                <a:gd name="connsiteX54" fmla="*/ 189886 w 491961"/>
                <a:gd name="connsiteY54" fmla="*/ 273670 h 496120"/>
                <a:gd name="connsiteX55" fmla="*/ 179694 w 491961"/>
                <a:gd name="connsiteY55" fmla="*/ 243360 h 496120"/>
                <a:gd name="connsiteX56" fmla="*/ 184938 w 491961"/>
                <a:gd name="connsiteY56" fmla="*/ 226145 h 496120"/>
                <a:gd name="connsiteX57" fmla="*/ 238714 w 491961"/>
                <a:gd name="connsiteY57" fmla="*/ 187273 h 496120"/>
                <a:gd name="connsiteX58" fmla="*/ 253024 w 491961"/>
                <a:gd name="connsiteY58" fmla="*/ 186740 h 496120"/>
                <a:gd name="connsiteX59" fmla="*/ 309319 w 491961"/>
                <a:gd name="connsiteY59" fmla="*/ 227775 h 496120"/>
                <a:gd name="connsiteX60" fmla="*/ 313763 w 491961"/>
                <a:gd name="connsiteY60" fmla="*/ 239419 h 496120"/>
                <a:gd name="connsiteX61" fmla="*/ 279898 w 491961"/>
                <a:gd name="connsiteY61" fmla="*/ 33501 h 496120"/>
                <a:gd name="connsiteX62" fmla="*/ 248521 w 491961"/>
                <a:gd name="connsiteY62" fmla="*/ 56552 h 496120"/>
                <a:gd name="connsiteX63" fmla="*/ 240788 w 491961"/>
                <a:gd name="connsiteY63" fmla="*/ 54389 h 496120"/>
                <a:gd name="connsiteX64" fmla="*/ 212285 w 491961"/>
                <a:gd name="connsiteY64" fmla="*/ 33649 h 496120"/>
                <a:gd name="connsiteX65" fmla="*/ 279898 w 491961"/>
                <a:gd name="connsiteY65" fmla="*/ 33501 h 496120"/>
                <a:gd name="connsiteX66" fmla="*/ 94453 w 491961"/>
                <a:gd name="connsiteY66" fmla="*/ 92758 h 496120"/>
                <a:gd name="connsiteX67" fmla="*/ 162154 w 491961"/>
                <a:gd name="connsiteY67" fmla="*/ 47663 h 496120"/>
                <a:gd name="connsiteX68" fmla="*/ 177946 w 491961"/>
                <a:gd name="connsiteY68" fmla="*/ 49708 h 496120"/>
                <a:gd name="connsiteX69" fmla="*/ 220907 w 491961"/>
                <a:gd name="connsiteY69" fmla="*/ 80817 h 496120"/>
                <a:gd name="connsiteX70" fmla="*/ 229618 w 491961"/>
                <a:gd name="connsiteY70" fmla="*/ 98032 h 496120"/>
                <a:gd name="connsiteX71" fmla="*/ 229470 w 491961"/>
                <a:gd name="connsiteY71" fmla="*/ 120164 h 496120"/>
                <a:gd name="connsiteX72" fmla="*/ 203011 w 491961"/>
                <a:gd name="connsiteY72" fmla="*/ 172607 h 496120"/>
                <a:gd name="connsiteX73" fmla="*/ 162717 w 491961"/>
                <a:gd name="connsiteY73" fmla="*/ 201732 h 496120"/>
                <a:gd name="connsiteX74" fmla="*/ 145828 w 491961"/>
                <a:gd name="connsiteY74" fmla="*/ 203154 h 496120"/>
                <a:gd name="connsiteX75" fmla="*/ 101208 w 491961"/>
                <a:gd name="connsiteY75" fmla="*/ 180547 h 496120"/>
                <a:gd name="connsiteX76" fmla="*/ 84290 w 491961"/>
                <a:gd name="connsiteY76" fmla="*/ 134356 h 496120"/>
                <a:gd name="connsiteX77" fmla="*/ 94453 w 491961"/>
                <a:gd name="connsiteY77" fmla="*/ 92728 h 496120"/>
                <a:gd name="connsiteX78" fmla="*/ 54306 w 491961"/>
                <a:gd name="connsiteY78" fmla="*/ 148578 h 496120"/>
                <a:gd name="connsiteX79" fmla="*/ 65891 w 491961"/>
                <a:gd name="connsiteY79" fmla="*/ 183303 h 496120"/>
                <a:gd name="connsiteX80" fmla="*/ 63787 w 491961"/>
                <a:gd name="connsiteY80" fmla="*/ 190917 h 496120"/>
                <a:gd name="connsiteX81" fmla="*/ 33181 w 491961"/>
                <a:gd name="connsiteY81" fmla="*/ 212901 h 496120"/>
                <a:gd name="connsiteX82" fmla="*/ 54335 w 491961"/>
                <a:gd name="connsiteY82" fmla="*/ 148578 h 496120"/>
                <a:gd name="connsiteX83" fmla="*/ 94897 w 491961"/>
                <a:gd name="connsiteY83" fmla="*/ 399413 h 496120"/>
                <a:gd name="connsiteX84" fmla="*/ 97415 w 491961"/>
                <a:gd name="connsiteY84" fmla="*/ 398613 h 496120"/>
                <a:gd name="connsiteX85" fmla="*/ 134036 w 491961"/>
                <a:gd name="connsiteY85" fmla="*/ 400213 h 496120"/>
                <a:gd name="connsiteX86" fmla="*/ 148554 w 491961"/>
                <a:gd name="connsiteY86" fmla="*/ 438167 h 496120"/>
                <a:gd name="connsiteX87" fmla="*/ 94867 w 491961"/>
                <a:gd name="connsiteY87" fmla="*/ 399443 h 496120"/>
                <a:gd name="connsiteX88" fmla="*/ 102600 w 491961"/>
                <a:gd name="connsiteY88" fmla="*/ 365251 h 496120"/>
                <a:gd name="connsiteX89" fmla="*/ 90453 w 491961"/>
                <a:gd name="connsiteY89" fmla="*/ 365370 h 496120"/>
                <a:gd name="connsiteX90" fmla="*/ 53002 w 491961"/>
                <a:gd name="connsiteY90" fmla="*/ 342793 h 496120"/>
                <a:gd name="connsiteX91" fmla="*/ 31166 w 491961"/>
                <a:gd name="connsiteY91" fmla="*/ 264574 h 496120"/>
                <a:gd name="connsiteX92" fmla="*/ 37358 w 491961"/>
                <a:gd name="connsiteY92" fmla="*/ 250885 h 496120"/>
                <a:gd name="connsiteX93" fmla="*/ 81149 w 491961"/>
                <a:gd name="connsiteY93" fmla="*/ 219064 h 496120"/>
                <a:gd name="connsiteX94" fmla="*/ 96971 w 491961"/>
                <a:gd name="connsiteY94" fmla="*/ 217050 h 496120"/>
                <a:gd name="connsiteX95" fmla="*/ 141740 w 491961"/>
                <a:gd name="connsiteY95" fmla="*/ 239567 h 496120"/>
                <a:gd name="connsiteX96" fmla="*/ 158687 w 491961"/>
                <a:gd name="connsiteY96" fmla="*/ 285491 h 496120"/>
                <a:gd name="connsiteX97" fmla="*/ 168702 w 491961"/>
                <a:gd name="connsiteY97" fmla="*/ 315831 h 496120"/>
                <a:gd name="connsiteX98" fmla="*/ 165028 w 491961"/>
                <a:gd name="connsiteY98" fmla="*/ 336482 h 496120"/>
                <a:gd name="connsiteX99" fmla="*/ 102541 w 491961"/>
                <a:gd name="connsiteY99" fmla="*/ 365251 h 496120"/>
                <a:gd name="connsiteX100" fmla="*/ 246595 w 491961"/>
                <a:gd name="connsiteY100" fmla="*/ 461959 h 496120"/>
                <a:gd name="connsiteX101" fmla="*/ 195397 w 491961"/>
                <a:gd name="connsiteY101" fmla="*/ 456004 h 496120"/>
                <a:gd name="connsiteX102" fmla="*/ 186420 w 491961"/>
                <a:gd name="connsiteY102" fmla="*/ 447767 h 496120"/>
                <a:gd name="connsiteX103" fmla="*/ 168405 w 491961"/>
                <a:gd name="connsiteY103" fmla="*/ 392184 h 496120"/>
                <a:gd name="connsiteX104" fmla="*/ 170657 w 491961"/>
                <a:gd name="connsiteY104" fmla="*/ 380451 h 496120"/>
                <a:gd name="connsiteX105" fmla="*/ 171368 w 491961"/>
                <a:gd name="connsiteY105" fmla="*/ 379621 h 496120"/>
                <a:gd name="connsiteX106" fmla="*/ 199486 w 491961"/>
                <a:gd name="connsiteY106" fmla="*/ 349193 h 496120"/>
                <a:gd name="connsiteX107" fmla="*/ 239840 w 491961"/>
                <a:gd name="connsiteY107" fmla="*/ 347711 h 496120"/>
                <a:gd name="connsiteX108" fmla="*/ 253113 w 491961"/>
                <a:gd name="connsiteY108" fmla="*/ 347711 h 496120"/>
                <a:gd name="connsiteX109" fmla="*/ 293408 w 491961"/>
                <a:gd name="connsiteY109" fmla="*/ 349459 h 496120"/>
                <a:gd name="connsiteX110" fmla="*/ 320755 w 491961"/>
                <a:gd name="connsiteY110" fmla="*/ 379236 h 496120"/>
                <a:gd name="connsiteX111" fmla="*/ 323718 w 491961"/>
                <a:gd name="connsiteY111" fmla="*/ 392925 h 496120"/>
                <a:gd name="connsiteX112" fmla="*/ 305971 w 491961"/>
                <a:gd name="connsiteY112" fmla="*/ 447441 h 496120"/>
                <a:gd name="connsiteX113" fmla="*/ 296164 w 491961"/>
                <a:gd name="connsiteY113" fmla="*/ 456181 h 496120"/>
                <a:gd name="connsiteX114" fmla="*/ 246595 w 491961"/>
                <a:gd name="connsiteY114" fmla="*/ 461989 h 496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491961" h="496120">
                  <a:moveTo>
                    <a:pt x="274150" y="490521"/>
                  </a:moveTo>
                  <a:cubicBezTo>
                    <a:pt x="296164" y="487114"/>
                    <a:pt x="317555" y="481662"/>
                    <a:pt x="337969" y="472655"/>
                  </a:cubicBezTo>
                  <a:cubicBezTo>
                    <a:pt x="391093" y="449219"/>
                    <a:pt x="431951" y="412153"/>
                    <a:pt x="460691" y="361785"/>
                  </a:cubicBezTo>
                  <a:cubicBezTo>
                    <a:pt x="484009" y="320927"/>
                    <a:pt x="494645" y="276929"/>
                    <a:pt x="491386" y="229938"/>
                  </a:cubicBezTo>
                  <a:cubicBezTo>
                    <a:pt x="487920" y="179747"/>
                    <a:pt x="469135" y="135304"/>
                    <a:pt x="438232" y="96047"/>
                  </a:cubicBezTo>
                  <a:cubicBezTo>
                    <a:pt x="405078" y="53944"/>
                    <a:pt x="362650" y="24997"/>
                    <a:pt x="311067" y="9827"/>
                  </a:cubicBezTo>
                  <a:cubicBezTo>
                    <a:pt x="251869" y="-7564"/>
                    <a:pt x="194478" y="-1846"/>
                    <a:pt x="140258" y="26775"/>
                  </a:cubicBezTo>
                  <a:cubicBezTo>
                    <a:pt x="61624" y="68285"/>
                    <a:pt x="13152" y="132845"/>
                    <a:pt x="1774" y="221820"/>
                  </a:cubicBezTo>
                  <a:cubicBezTo>
                    <a:pt x="-5099" y="275625"/>
                    <a:pt x="8204" y="326083"/>
                    <a:pt x="38099" y="371622"/>
                  </a:cubicBezTo>
                  <a:cubicBezTo>
                    <a:pt x="79579" y="434819"/>
                    <a:pt x="136258" y="475884"/>
                    <a:pt x="211633" y="489365"/>
                  </a:cubicBezTo>
                  <a:cubicBezTo>
                    <a:pt x="216107" y="490165"/>
                    <a:pt x="222507" y="489039"/>
                    <a:pt x="223870" y="496121"/>
                  </a:cubicBezTo>
                  <a:lnTo>
                    <a:pt x="237173" y="496121"/>
                  </a:lnTo>
                  <a:cubicBezTo>
                    <a:pt x="242358" y="492447"/>
                    <a:pt x="247514" y="492625"/>
                    <a:pt x="252699" y="496121"/>
                  </a:cubicBezTo>
                  <a:lnTo>
                    <a:pt x="263780" y="496121"/>
                  </a:lnTo>
                  <a:cubicBezTo>
                    <a:pt x="264787" y="489839"/>
                    <a:pt x="270298" y="491114"/>
                    <a:pt x="274120" y="490521"/>
                  </a:cubicBezTo>
                  <a:close/>
                  <a:moveTo>
                    <a:pt x="343866" y="438138"/>
                  </a:moveTo>
                  <a:cubicBezTo>
                    <a:pt x="347865" y="425605"/>
                    <a:pt x="351510" y="414553"/>
                    <a:pt x="354828" y="403383"/>
                  </a:cubicBezTo>
                  <a:cubicBezTo>
                    <a:pt x="356013" y="399443"/>
                    <a:pt x="358206" y="398346"/>
                    <a:pt x="362057" y="398406"/>
                  </a:cubicBezTo>
                  <a:cubicBezTo>
                    <a:pt x="373376" y="398584"/>
                    <a:pt x="384664" y="398465"/>
                    <a:pt x="398560" y="398465"/>
                  </a:cubicBezTo>
                  <a:cubicBezTo>
                    <a:pt x="381405" y="415294"/>
                    <a:pt x="364546" y="427916"/>
                    <a:pt x="343836" y="438108"/>
                  </a:cubicBezTo>
                  <a:close/>
                  <a:moveTo>
                    <a:pt x="438084" y="149111"/>
                  </a:moveTo>
                  <a:cubicBezTo>
                    <a:pt x="449106" y="168962"/>
                    <a:pt x="454973" y="189525"/>
                    <a:pt x="458943" y="211598"/>
                  </a:cubicBezTo>
                  <a:cubicBezTo>
                    <a:pt x="457372" y="211213"/>
                    <a:pt x="456958" y="211213"/>
                    <a:pt x="456661" y="211035"/>
                  </a:cubicBezTo>
                  <a:cubicBezTo>
                    <a:pt x="434025" y="196438"/>
                    <a:pt x="427833" y="175797"/>
                    <a:pt x="438084" y="149111"/>
                  </a:cubicBezTo>
                  <a:close/>
                  <a:moveTo>
                    <a:pt x="456276" y="251863"/>
                  </a:moveTo>
                  <a:cubicBezTo>
                    <a:pt x="460069" y="254530"/>
                    <a:pt x="461521" y="257255"/>
                    <a:pt x="461165" y="261848"/>
                  </a:cubicBezTo>
                  <a:cubicBezTo>
                    <a:pt x="458380" y="297372"/>
                    <a:pt x="447625" y="330201"/>
                    <a:pt x="428929" y="360541"/>
                  </a:cubicBezTo>
                  <a:cubicBezTo>
                    <a:pt x="426322" y="364777"/>
                    <a:pt x="423181" y="365400"/>
                    <a:pt x="418885" y="365340"/>
                  </a:cubicBezTo>
                  <a:cubicBezTo>
                    <a:pt x="408574" y="365163"/>
                    <a:pt x="398234" y="365281"/>
                    <a:pt x="383301" y="365281"/>
                  </a:cubicBezTo>
                  <a:cubicBezTo>
                    <a:pt x="360932" y="372451"/>
                    <a:pt x="343629" y="359711"/>
                    <a:pt x="328844" y="338615"/>
                  </a:cubicBezTo>
                  <a:cubicBezTo>
                    <a:pt x="323007" y="330290"/>
                    <a:pt x="320192" y="324216"/>
                    <a:pt x="323866" y="314172"/>
                  </a:cubicBezTo>
                  <a:cubicBezTo>
                    <a:pt x="332044" y="291743"/>
                    <a:pt x="338977" y="268870"/>
                    <a:pt x="346177" y="246085"/>
                  </a:cubicBezTo>
                  <a:cubicBezTo>
                    <a:pt x="347836" y="240841"/>
                    <a:pt x="350384" y="237404"/>
                    <a:pt x="355747" y="235182"/>
                  </a:cubicBezTo>
                  <a:cubicBezTo>
                    <a:pt x="369316" y="229523"/>
                    <a:pt x="382649" y="223301"/>
                    <a:pt x="395893" y="216990"/>
                  </a:cubicBezTo>
                  <a:cubicBezTo>
                    <a:pt x="400989" y="214561"/>
                    <a:pt x="404930" y="214294"/>
                    <a:pt x="409848" y="218057"/>
                  </a:cubicBezTo>
                  <a:cubicBezTo>
                    <a:pt x="425048" y="229701"/>
                    <a:pt x="440603" y="240871"/>
                    <a:pt x="456276" y="251863"/>
                  </a:cubicBezTo>
                  <a:close/>
                  <a:moveTo>
                    <a:pt x="313793" y="50033"/>
                  </a:moveTo>
                  <a:cubicBezTo>
                    <a:pt x="319303" y="45441"/>
                    <a:pt x="323896" y="44997"/>
                    <a:pt x="330562" y="47900"/>
                  </a:cubicBezTo>
                  <a:cubicBezTo>
                    <a:pt x="361495" y="61411"/>
                    <a:pt x="387894" y="80877"/>
                    <a:pt x="410026" y="106328"/>
                  </a:cubicBezTo>
                  <a:cubicBezTo>
                    <a:pt x="413611" y="110446"/>
                    <a:pt x="414382" y="113794"/>
                    <a:pt x="412604" y="119009"/>
                  </a:cubicBezTo>
                  <a:cubicBezTo>
                    <a:pt x="406145" y="137793"/>
                    <a:pt x="400249" y="156755"/>
                    <a:pt x="394204" y="175658"/>
                  </a:cubicBezTo>
                  <a:cubicBezTo>
                    <a:pt x="392812" y="179984"/>
                    <a:pt x="390827" y="183303"/>
                    <a:pt x="386175" y="185258"/>
                  </a:cubicBezTo>
                  <a:cubicBezTo>
                    <a:pt x="371953" y="191273"/>
                    <a:pt x="357791" y="197465"/>
                    <a:pt x="343925" y="204250"/>
                  </a:cubicBezTo>
                  <a:cubicBezTo>
                    <a:pt x="338681" y="206828"/>
                    <a:pt x="335214" y="205761"/>
                    <a:pt x="330977" y="202650"/>
                  </a:cubicBezTo>
                  <a:cubicBezTo>
                    <a:pt x="311096" y="187984"/>
                    <a:pt x="291245" y="173318"/>
                    <a:pt x="271009" y="159155"/>
                  </a:cubicBezTo>
                  <a:cubicBezTo>
                    <a:pt x="264935" y="154918"/>
                    <a:pt x="261972" y="150445"/>
                    <a:pt x="262624" y="142889"/>
                  </a:cubicBezTo>
                  <a:cubicBezTo>
                    <a:pt x="263306" y="135215"/>
                    <a:pt x="262772" y="127394"/>
                    <a:pt x="262772" y="119661"/>
                  </a:cubicBezTo>
                  <a:cubicBezTo>
                    <a:pt x="255158" y="94239"/>
                    <a:pt x="268520" y="79780"/>
                    <a:pt x="288816" y="68225"/>
                  </a:cubicBezTo>
                  <a:cubicBezTo>
                    <a:pt x="297734" y="63159"/>
                    <a:pt x="305911" y="56641"/>
                    <a:pt x="313822" y="50033"/>
                  </a:cubicBezTo>
                  <a:close/>
                  <a:moveTo>
                    <a:pt x="313763" y="239419"/>
                  </a:moveTo>
                  <a:cubicBezTo>
                    <a:pt x="305882" y="261996"/>
                    <a:pt x="298504" y="284721"/>
                    <a:pt x="291571" y="307594"/>
                  </a:cubicBezTo>
                  <a:cubicBezTo>
                    <a:pt x="289764" y="313520"/>
                    <a:pt x="286890" y="314705"/>
                    <a:pt x="281409" y="314527"/>
                  </a:cubicBezTo>
                  <a:cubicBezTo>
                    <a:pt x="269616" y="314172"/>
                    <a:pt x="257795" y="314409"/>
                    <a:pt x="243425" y="314409"/>
                  </a:cubicBezTo>
                  <a:cubicBezTo>
                    <a:pt x="231662" y="313579"/>
                    <a:pt x="213826" y="320068"/>
                    <a:pt x="204019" y="312157"/>
                  </a:cubicBezTo>
                  <a:cubicBezTo>
                    <a:pt x="194893" y="304780"/>
                    <a:pt x="194271" y="286914"/>
                    <a:pt x="189886" y="273670"/>
                  </a:cubicBezTo>
                  <a:cubicBezTo>
                    <a:pt x="186538" y="263537"/>
                    <a:pt x="183694" y="253226"/>
                    <a:pt x="179694" y="243360"/>
                  </a:cubicBezTo>
                  <a:cubicBezTo>
                    <a:pt x="176553" y="235627"/>
                    <a:pt x="177857" y="230975"/>
                    <a:pt x="184938" y="226145"/>
                  </a:cubicBezTo>
                  <a:cubicBezTo>
                    <a:pt x="203189" y="213672"/>
                    <a:pt x="221026" y="200546"/>
                    <a:pt x="238714" y="187273"/>
                  </a:cubicBezTo>
                  <a:cubicBezTo>
                    <a:pt x="243840" y="183421"/>
                    <a:pt x="247336" y="182384"/>
                    <a:pt x="253024" y="186740"/>
                  </a:cubicBezTo>
                  <a:cubicBezTo>
                    <a:pt x="271483" y="200813"/>
                    <a:pt x="290445" y="214264"/>
                    <a:pt x="309319" y="227775"/>
                  </a:cubicBezTo>
                  <a:cubicBezTo>
                    <a:pt x="313615" y="230856"/>
                    <a:pt x="315867" y="233345"/>
                    <a:pt x="313763" y="239419"/>
                  </a:cubicBezTo>
                  <a:close/>
                  <a:moveTo>
                    <a:pt x="279898" y="33501"/>
                  </a:moveTo>
                  <a:cubicBezTo>
                    <a:pt x="268579" y="41826"/>
                    <a:pt x="258595" y="49263"/>
                    <a:pt x="248521" y="56552"/>
                  </a:cubicBezTo>
                  <a:cubicBezTo>
                    <a:pt x="245262" y="58922"/>
                    <a:pt x="243040" y="56018"/>
                    <a:pt x="240788" y="54389"/>
                  </a:cubicBezTo>
                  <a:cubicBezTo>
                    <a:pt x="231840" y="47989"/>
                    <a:pt x="223011" y="41471"/>
                    <a:pt x="212285" y="33649"/>
                  </a:cubicBezTo>
                  <a:cubicBezTo>
                    <a:pt x="235395" y="29530"/>
                    <a:pt x="256461" y="29738"/>
                    <a:pt x="279898" y="33501"/>
                  </a:cubicBezTo>
                  <a:close/>
                  <a:moveTo>
                    <a:pt x="94453" y="92758"/>
                  </a:moveTo>
                  <a:cubicBezTo>
                    <a:pt x="115133" y="74595"/>
                    <a:pt x="136881" y="58774"/>
                    <a:pt x="162154" y="47663"/>
                  </a:cubicBezTo>
                  <a:cubicBezTo>
                    <a:pt x="168642" y="44819"/>
                    <a:pt x="172731" y="45737"/>
                    <a:pt x="177946" y="49708"/>
                  </a:cubicBezTo>
                  <a:cubicBezTo>
                    <a:pt x="192019" y="60403"/>
                    <a:pt x="206211" y="71010"/>
                    <a:pt x="220907" y="80817"/>
                  </a:cubicBezTo>
                  <a:cubicBezTo>
                    <a:pt x="227574" y="85262"/>
                    <a:pt x="230299" y="90180"/>
                    <a:pt x="229618" y="98032"/>
                  </a:cubicBezTo>
                  <a:cubicBezTo>
                    <a:pt x="228996" y="105350"/>
                    <a:pt x="229470" y="112787"/>
                    <a:pt x="229470" y="120164"/>
                  </a:cubicBezTo>
                  <a:cubicBezTo>
                    <a:pt x="236669" y="145734"/>
                    <a:pt x="223751" y="160518"/>
                    <a:pt x="203011" y="172607"/>
                  </a:cubicBezTo>
                  <a:cubicBezTo>
                    <a:pt x="188760" y="180903"/>
                    <a:pt x="175694" y="191421"/>
                    <a:pt x="162717" y="201732"/>
                  </a:cubicBezTo>
                  <a:cubicBezTo>
                    <a:pt x="156821" y="206413"/>
                    <a:pt x="152050" y="206472"/>
                    <a:pt x="145828" y="203154"/>
                  </a:cubicBezTo>
                  <a:cubicBezTo>
                    <a:pt x="130955" y="195243"/>
                    <a:pt x="111222" y="192991"/>
                    <a:pt x="101208" y="180547"/>
                  </a:cubicBezTo>
                  <a:cubicBezTo>
                    <a:pt x="91490" y="168488"/>
                    <a:pt x="91105" y="149319"/>
                    <a:pt x="84290" y="134356"/>
                  </a:cubicBezTo>
                  <a:cubicBezTo>
                    <a:pt x="76290" y="116846"/>
                    <a:pt x="80468" y="105024"/>
                    <a:pt x="94453" y="92728"/>
                  </a:cubicBezTo>
                  <a:close/>
                  <a:moveTo>
                    <a:pt x="54306" y="148578"/>
                  </a:moveTo>
                  <a:cubicBezTo>
                    <a:pt x="58543" y="161289"/>
                    <a:pt x="62157" y="172310"/>
                    <a:pt x="65891" y="183303"/>
                  </a:cubicBezTo>
                  <a:cubicBezTo>
                    <a:pt x="66928" y="186384"/>
                    <a:pt x="66898" y="188754"/>
                    <a:pt x="63787" y="190917"/>
                  </a:cubicBezTo>
                  <a:cubicBezTo>
                    <a:pt x="53891" y="197791"/>
                    <a:pt x="44173" y="204961"/>
                    <a:pt x="33181" y="212901"/>
                  </a:cubicBezTo>
                  <a:cubicBezTo>
                    <a:pt x="37003" y="189821"/>
                    <a:pt x="43225" y="169348"/>
                    <a:pt x="54335" y="148578"/>
                  </a:cubicBezTo>
                  <a:close/>
                  <a:moveTo>
                    <a:pt x="94897" y="399413"/>
                  </a:moveTo>
                  <a:cubicBezTo>
                    <a:pt x="96793" y="398791"/>
                    <a:pt x="97119" y="398613"/>
                    <a:pt x="97415" y="398613"/>
                  </a:cubicBezTo>
                  <a:cubicBezTo>
                    <a:pt x="109889" y="398732"/>
                    <a:pt x="125474" y="394347"/>
                    <a:pt x="134036" y="400213"/>
                  </a:cubicBezTo>
                  <a:cubicBezTo>
                    <a:pt x="143636" y="406791"/>
                    <a:pt x="143340" y="423827"/>
                    <a:pt x="148554" y="438167"/>
                  </a:cubicBezTo>
                  <a:cubicBezTo>
                    <a:pt x="127607" y="427975"/>
                    <a:pt x="110778" y="415383"/>
                    <a:pt x="94867" y="399443"/>
                  </a:cubicBezTo>
                  <a:close/>
                  <a:moveTo>
                    <a:pt x="102600" y="365251"/>
                  </a:moveTo>
                  <a:cubicBezTo>
                    <a:pt x="98541" y="365251"/>
                    <a:pt x="94334" y="364570"/>
                    <a:pt x="90453" y="365370"/>
                  </a:cubicBezTo>
                  <a:cubicBezTo>
                    <a:pt x="70779" y="369459"/>
                    <a:pt x="60646" y="360096"/>
                    <a:pt x="53002" y="342793"/>
                  </a:cubicBezTo>
                  <a:cubicBezTo>
                    <a:pt x="41891" y="317609"/>
                    <a:pt x="33862" y="291950"/>
                    <a:pt x="31166" y="264574"/>
                  </a:cubicBezTo>
                  <a:cubicBezTo>
                    <a:pt x="30573" y="258529"/>
                    <a:pt x="31996" y="254559"/>
                    <a:pt x="37358" y="250885"/>
                  </a:cubicBezTo>
                  <a:cubicBezTo>
                    <a:pt x="52261" y="240723"/>
                    <a:pt x="66779" y="229997"/>
                    <a:pt x="81149" y="219064"/>
                  </a:cubicBezTo>
                  <a:cubicBezTo>
                    <a:pt x="86364" y="215124"/>
                    <a:pt x="90690" y="213879"/>
                    <a:pt x="96971" y="217050"/>
                  </a:cubicBezTo>
                  <a:cubicBezTo>
                    <a:pt x="112052" y="224664"/>
                    <a:pt x="131222" y="228071"/>
                    <a:pt x="141740" y="239567"/>
                  </a:cubicBezTo>
                  <a:cubicBezTo>
                    <a:pt x="151932" y="250708"/>
                    <a:pt x="153443" y="269818"/>
                    <a:pt x="158687" y="285491"/>
                  </a:cubicBezTo>
                  <a:cubicBezTo>
                    <a:pt x="162065" y="295595"/>
                    <a:pt x="164672" y="306024"/>
                    <a:pt x="168702" y="315831"/>
                  </a:cubicBezTo>
                  <a:cubicBezTo>
                    <a:pt x="172079" y="324009"/>
                    <a:pt x="170124" y="329371"/>
                    <a:pt x="165028" y="336482"/>
                  </a:cubicBezTo>
                  <a:cubicBezTo>
                    <a:pt x="149413" y="358289"/>
                    <a:pt x="131725" y="373725"/>
                    <a:pt x="102541" y="365251"/>
                  </a:cubicBezTo>
                  <a:close/>
                  <a:moveTo>
                    <a:pt x="246595" y="461959"/>
                  </a:moveTo>
                  <a:cubicBezTo>
                    <a:pt x="228788" y="461544"/>
                    <a:pt x="211989" y="459796"/>
                    <a:pt x="195397" y="456004"/>
                  </a:cubicBezTo>
                  <a:cubicBezTo>
                    <a:pt x="190567" y="454907"/>
                    <a:pt x="187901" y="452567"/>
                    <a:pt x="186420" y="447767"/>
                  </a:cubicBezTo>
                  <a:cubicBezTo>
                    <a:pt x="180672" y="429160"/>
                    <a:pt x="174716" y="410613"/>
                    <a:pt x="168405" y="392184"/>
                  </a:cubicBezTo>
                  <a:cubicBezTo>
                    <a:pt x="166776" y="387414"/>
                    <a:pt x="166776" y="383769"/>
                    <a:pt x="170657" y="380451"/>
                  </a:cubicBezTo>
                  <a:cubicBezTo>
                    <a:pt x="170924" y="380214"/>
                    <a:pt x="171131" y="379888"/>
                    <a:pt x="171368" y="379621"/>
                  </a:cubicBezTo>
                  <a:cubicBezTo>
                    <a:pt x="180553" y="369103"/>
                    <a:pt x="187901" y="354674"/>
                    <a:pt x="199486" y="349193"/>
                  </a:cubicBezTo>
                  <a:cubicBezTo>
                    <a:pt x="210656" y="343889"/>
                    <a:pt x="226211" y="347830"/>
                    <a:pt x="239840" y="347711"/>
                  </a:cubicBezTo>
                  <a:cubicBezTo>
                    <a:pt x="244254" y="347682"/>
                    <a:pt x="248699" y="347652"/>
                    <a:pt x="253113" y="347711"/>
                  </a:cubicBezTo>
                  <a:cubicBezTo>
                    <a:pt x="266713" y="347889"/>
                    <a:pt x="282179" y="344186"/>
                    <a:pt x="293408" y="349459"/>
                  </a:cubicBezTo>
                  <a:cubicBezTo>
                    <a:pt x="304667" y="354733"/>
                    <a:pt x="311541" y="369192"/>
                    <a:pt x="320755" y="379236"/>
                  </a:cubicBezTo>
                  <a:cubicBezTo>
                    <a:pt x="324666" y="383532"/>
                    <a:pt x="325644" y="387325"/>
                    <a:pt x="323718" y="392925"/>
                  </a:cubicBezTo>
                  <a:cubicBezTo>
                    <a:pt x="317467" y="410968"/>
                    <a:pt x="311570" y="429160"/>
                    <a:pt x="305971" y="447441"/>
                  </a:cubicBezTo>
                  <a:cubicBezTo>
                    <a:pt x="304341" y="452774"/>
                    <a:pt x="301378" y="454996"/>
                    <a:pt x="296164" y="456181"/>
                  </a:cubicBezTo>
                  <a:cubicBezTo>
                    <a:pt x="279542" y="459974"/>
                    <a:pt x="262743" y="461544"/>
                    <a:pt x="246595" y="461989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9DC2ACF1-7866-464C-9FD2-685FB9BB907C}"/>
                </a:ext>
              </a:extLst>
            </p:cNvPr>
            <p:cNvSpPr/>
            <p:nvPr/>
          </p:nvSpPr>
          <p:spPr>
            <a:xfrm>
              <a:off x="11345200" y="4047698"/>
              <a:ext cx="497757" cy="498530"/>
            </a:xfrm>
            <a:custGeom>
              <a:avLst/>
              <a:gdLst>
                <a:gd name="connsiteX0" fmla="*/ 493024 w 497757"/>
                <a:gd name="connsiteY0" fmla="*/ 200852 h 498530"/>
                <a:gd name="connsiteX1" fmla="*/ 250663 w 497757"/>
                <a:gd name="connsiteY1" fmla="*/ 0 h 498530"/>
                <a:gd name="connsiteX2" fmla="*/ 58284 w 497757"/>
                <a:gd name="connsiteY2" fmla="*/ 93567 h 498530"/>
                <a:gd name="connsiteX3" fmla="*/ 1457 w 497757"/>
                <a:gd name="connsiteY3" fmla="*/ 271931 h 498530"/>
                <a:gd name="connsiteX4" fmla="*/ 214871 w 497757"/>
                <a:gd name="connsiteY4" fmla="*/ 494915 h 498530"/>
                <a:gd name="connsiteX5" fmla="*/ 226782 w 497757"/>
                <a:gd name="connsiteY5" fmla="*/ 498530 h 498530"/>
                <a:gd name="connsiteX6" fmla="*/ 214545 w 497757"/>
                <a:gd name="connsiteY6" fmla="*/ 491775 h 498530"/>
                <a:gd name="connsiteX7" fmla="*/ 41011 w 497757"/>
                <a:gd name="connsiteY7" fmla="*/ 374031 h 498530"/>
                <a:gd name="connsiteX8" fmla="*/ 4686 w 497757"/>
                <a:gd name="connsiteY8" fmla="*/ 224229 h 498530"/>
                <a:gd name="connsiteX9" fmla="*/ 143170 w 497757"/>
                <a:gd name="connsiteY9" fmla="*/ 29184 h 498530"/>
                <a:gd name="connsiteX10" fmla="*/ 313979 w 497757"/>
                <a:gd name="connsiteY10" fmla="*/ 12237 h 498530"/>
                <a:gd name="connsiteX11" fmla="*/ 441144 w 497757"/>
                <a:gd name="connsiteY11" fmla="*/ 98456 h 498530"/>
                <a:gd name="connsiteX12" fmla="*/ 494298 w 497757"/>
                <a:gd name="connsiteY12" fmla="*/ 232347 h 498530"/>
                <a:gd name="connsiteX13" fmla="*/ 463603 w 497757"/>
                <a:gd name="connsiteY13" fmla="*/ 364194 h 498530"/>
                <a:gd name="connsiteX14" fmla="*/ 340881 w 497757"/>
                <a:gd name="connsiteY14" fmla="*/ 475064 h 498530"/>
                <a:gd name="connsiteX15" fmla="*/ 277062 w 497757"/>
                <a:gd name="connsiteY15" fmla="*/ 492930 h 498530"/>
                <a:gd name="connsiteX16" fmla="*/ 266721 w 497757"/>
                <a:gd name="connsiteY16" fmla="*/ 498530 h 498530"/>
                <a:gd name="connsiteX17" fmla="*/ 285298 w 497757"/>
                <a:gd name="connsiteY17" fmla="*/ 494649 h 498530"/>
                <a:gd name="connsiteX18" fmla="*/ 493054 w 497757"/>
                <a:gd name="connsiteY18" fmla="*/ 200823 h 49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97757" h="498530">
                  <a:moveTo>
                    <a:pt x="493024" y="200852"/>
                  </a:moveTo>
                  <a:cubicBezTo>
                    <a:pt x="470477" y="89153"/>
                    <a:pt x="364436" y="-207"/>
                    <a:pt x="250663" y="0"/>
                  </a:cubicBezTo>
                  <a:cubicBezTo>
                    <a:pt x="171851" y="148"/>
                    <a:pt x="108238" y="33955"/>
                    <a:pt x="58284" y="93567"/>
                  </a:cubicBezTo>
                  <a:cubicBezTo>
                    <a:pt x="15175" y="144973"/>
                    <a:pt x="-5950" y="204734"/>
                    <a:pt x="1457" y="271931"/>
                  </a:cubicBezTo>
                  <a:cubicBezTo>
                    <a:pt x="13693" y="383008"/>
                    <a:pt x="103972" y="476072"/>
                    <a:pt x="214871" y="494915"/>
                  </a:cubicBezTo>
                  <a:cubicBezTo>
                    <a:pt x="218812" y="495597"/>
                    <a:pt x="223789" y="494234"/>
                    <a:pt x="226782" y="498530"/>
                  </a:cubicBezTo>
                  <a:cubicBezTo>
                    <a:pt x="225389" y="491449"/>
                    <a:pt x="219019" y="492575"/>
                    <a:pt x="214545" y="491775"/>
                  </a:cubicBezTo>
                  <a:cubicBezTo>
                    <a:pt x="139170" y="478294"/>
                    <a:pt x="82491" y="437258"/>
                    <a:pt x="41011" y="374031"/>
                  </a:cubicBezTo>
                  <a:cubicBezTo>
                    <a:pt x="11116" y="328492"/>
                    <a:pt x="-2187" y="278035"/>
                    <a:pt x="4686" y="224229"/>
                  </a:cubicBezTo>
                  <a:cubicBezTo>
                    <a:pt x="16064" y="135255"/>
                    <a:pt x="64536" y="70724"/>
                    <a:pt x="143170" y="29184"/>
                  </a:cubicBezTo>
                  <a:cubicBezTo>
                    <a:pt x="197390" y="563"/>
                    <a:pt x="254751" y="-5185"/>
                    <a:pt x="313979" y="12237"/>
                  </a:cubicBezTo>
                  <a:cubicBezTo>
                    <a:pt x="365562" y="27407"/>
                    <a:pt x="407990" y="56324"/>
                    <a:pt x="441144" y="98456"/>
                  </a:cubicBezTo>
                  <a:cubicBezTo>
                    <a:pt x="472047" y="137714"/>
                    <a:pt x="490831" y="182127"/>
                    <a:pt x="494298" y="232347"/>
                  </a:cubicBezTo>
                  <a:cubicBezTo>
                    <a:pt x="497557" y="279368"/>
                    <a:pt x="486920" y="323366"/>
                    <a:pt x="463603" y="364194"/>
                  </a:cubicBezTo>
                  <a:cubicBezTo>
                    <a:pt x="434863" y="414563"/>
                    <a:pt x="394005" y="451628"/>
                    <a:pt x="340881" y="475064"/>
                  </a:cubicBezTo>
                  <a:cubicBezTo>
                    <a:pt x="320467" y="484071"/>
                    <a:pt x="299076" y="489523"/>
                    <a:pt x="277062" y="492930"/>
                  </a:cubicBezTo>
                  <a:cubicBezTo>
                    <a:pt x="273269" y="493523"/>
                    <a:pt x="267729" y="492249"/>
                    <a:pt x="266721" y="498530"/>
                  </a:cubicBezTo>
                  <a:cubicBezTo>
                    <a:pt x="272202" y="493938"/>
                    <a:pt x="279136" y="495627"/>
                    <a:pt x="285298" y="494649"/>
                  </a:cubicBezTo>
                  <a:cubicBezTo>
                    <a:pt x="410597" y="474887"/>
                    <a:pt x="522297" y="345736"/>
                    <a:pt x="493054" y="200823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D290B949-A8F8-4DC0-BDFC-2FFFCF179A02}"/>
                </a:ext>
              </a:extLst>
            </p:cNvPr>
            <p:cNvSpPr/>
            <p:nvPr/>
          </p:nvSpPr>
          <p:spPr>
            <a:xfrm>
              <a:off x="11026550" y="3414803"/>
              <a:ext cx="1131560" cy="794375"/>
            </a:xfrm>
            <a:custGeom>
              <a:avLst/>
              <a:gdLst>
                <a:gd name="connsiteX0" fmla="*/ 10400 w 1131560"/>
                <a:gd name="connsiteY0" fmla="*/ 793037 h 794375"/>
                <a:gd name="connsiteX1" fmla="*/ 29154 w 1131560"/>
                <a:gd name="connsiteY1" fmla="*/ 782490 h 794375"/>
                <a:gd name="connsiteX2" fmla="*/ 29747 w 1131560"/>
                <a:gd name="connsiteY2" fmla="*/ 764801 h 794375"/>
                <a:gd name="connsiteX3" fmla="*/ 29747 w 1131560"/>
                <a:gd name="connsiteY3" fmla="*/ 91019 h 794375"/>
                <a:gd name="connsiteX4" fmla="*/ 31377 w 1131560"/>
                <a:gd name="connsiteY4" fmla="*/ 64531 h 794375"/>
                <a:gd name="connsiteX5" fmla="*/ 68857 w 1131560"/>
                <a:gd name="connsiteY5" fmla="*/ 27288 h 794375"/>
                <a:gd name="connsiteX6" fmla="*/ 88737 w 1131560"/>
                <a:gd name="connsiteY6" fmla="*/ 26162 h 794375"/>
                <a:gd name="connsiteX7" fmla="*/ 1045147 w 1131560"/>
                <a:gd name="connsiteY7" fmla="*/ 26162 h 794375"/>
                <a:gd name="connsiteX8" fmla="*/ 1070509 w 1131560"/>
                <a:gd name="connsiteY8" fmla="*/ 28088 h 794375"/>
                <a:gd name="connsiteX9" fmla="*/ 1104967 w 1131560"/>
                <a:gd name="connsiteY9" fmla="*/ 66427 h 794375"/>
                <a:gd name="connsiteX10" fmla="*/ 1105411 w 1131560"/>
                <a:gd name="connsiteY10" fmla="*/ 85241 h 794375"/>
                <a:gd name="connsiteX11" fmla="*/ 1105411 w 1131560"/>
                <a:gd name="connsiteY11" fmla="*/ 765690 h 794375"/>
                <a:gd name="connsiteX12" fmla="*/ 1106122 w 1131560"/>
                <a:gd name="connsiteY12" fmla="*/ 783379 h 794375"/>
                <a:gd name="connsiteX13" fmla="*/ 1118092 w 1131560"/>
                <a:gd name="connsiteY13" fmla="*/ 794371 h 794375"/>
                <a:gd name="connsiteX14" fmla="*/ 1130921 w 1131560"/>
                <a:gd name="connsiteY14" fmla="*/ 783112 h 794375"/>
                <a:gd name="connsiteX15" fmla="*/ 1131544 w 1131560"/>
                <a:gd name="connsiteY15" fmla="*/ 770964 h 794375"/>
                <a:gd name="connsiteX16" fmla="*/ 1131544 w 1131560"/>
                <a:gd name="connsiteY16" fmla="*/ 75019 h 794375"/>
                <a:gd name="connsiteX17" fmla="*/ 1067250 w 1131560"/>
                <a:gd name="connsiteY17" fmla="*/ 1333 h 794375"/>
                <a:gd name="connsiteX18" fmla="*/ 1045147 w 1131560"/>
                <a:gd name="connsiteY18" fmla="*/ 30 h 794375"/>
                <a:gd name="connsiteX19" fmla="*/ 89834 w 1131560"/>
                <a:gd name="connsiteY19" fmla="*/ 0 h 794375"/>
                <a:gd name="connsiteX20" fmla="*/ 60116 w 1131560"/>
                <a:gd name="connsiteY20" fmla="*/ 2755 h 794375"/>
                <a:gd name="connsiteX21" fmla="*/ 9511 w 1131560"/>
                <a:gd name="connsiteY21" fmla="*/ 44798 h 794375"/>
                <a:gd name="connsiteX22" fmla="*/ 59 w 1131560"/>
                <a:gd name="connsiteY22" fmla="*/ 58487 h 794375"/>
                <a:gd name="connsiteX23" fmla="*/ 59 w 1131560"/>
                <a:gd name="connsiteY23" fmla="*/ 62931 h 794375"/>
                <a:gd name="connsiteX24" fmla="*/ 1896 w 1131560"/>
                <a:gd name="connsiteY24" fmla="*/ 105033 h 794375"/>
                <a:gd name="connsiteX25" fmla="*/ 1896 w 1131560"/>
                <a:gd name="connsiteY25" fmla="*/ 202570 h 794375"/>
                <a:gd name="connsiteX26" fmla="*/ 1896 w 1131560"/>
                <a:gd name="connsiteY26" fmla="*/ 202570 h 794375"/>
                <a:gd name="connsiteX27" fmla="*/ 1896 w 1131560"/>
                <a:gd name="connsiteY27" fmla="*/ 244702 h 794375"/>
                <a:gd name="connsiteX28" fmla="*/ 1896 w 1131560"/>
                <a:gd name="connsiteY28" fmla="*/ 244702 h 794375"/>
                <a:gd name="connsiteX29" fmla="*/ 1896 w 1131560"/>
                <a:gd name="connsiteY29" fmla="*/ 282390 h 794375"/>
                <a:gd name="connsiteX30" fmla="*/ 1896 w 1131560"/>
                <a:gd name="connsiteY30" fmla="*/ 364401 h 794375"/>
                <a:gd name="connsiteX31" fmla="*/ 1955 w 1131560"/>
                <a:gd name="connsiteY31" fmla="*/ 410948 h 794375"/>
                <a:gd name="connsiteX32" fmla="*/ 1955 w 1131560"/>
                <a:gd name="connsiteY32" fmla="*/ 410948 h 794375"/>
                <a:gd name="connsiteX33" fmla="*/ 1985 w 1131560"/>
                <a:gd name="connsiteY33" fmla="*/ 453080 h 794375"/>
                <a:gd name="connsiteX34" fmla="*/ 1985 w 1131560"/>
                <a:gd name="connsiteY34" fmla="*/ 453080 h 794375"/>
                <a:gd name="connsiteX35" fmla="*/ 2044 w 1131560"/>
                <a:gd name="connsiteY35" fmla="*/ 508485 h 794375"/>
                <a:gd name="connsiteX36" fmla="*/ 2104 w 1131560"/>
                <a:gd name="connsiteY36" fmla="*/ 570557 h 794375"/>
                <a:gd name="connsiteX37" fmla="*/ 2104 w 1131560"/>
                <a:gd name="connsiteY37" fmla="*/ 570557 h 794375"/>
                <a:gd name="connsiteX38" fmla="*/ 2163 w 1131560"/>
                <a:gd name="connsiteY38" fmla="*/ 621548 h 794375"/>
                <a:gd name="connsiteX39" fmla="*/ 2163 w 1131560"/>
                <a:gd name="connsiteY39" fmla="*/ 621548 h 794375"/>
                <a:gd name="connsiteX40" fmla="*/ 2193 w 1131560"/>
                <a:gd name="connsiteY40" fmla="*/ 668094 h 794375"/>
                <a:gd name="connsiteX41" fmla="*/ 2193 w 1131560"/>
                <a:gd name="connsiteY41" fmla="*/ 668094 h 794375"/>
                <a:gd name="connsiteX42" fmla="*/ 2193 w 1131560"/>
                <a:gd name="connsiteY42" fmla="*/ 721307 h 794375"/>
                <a:gd name="connsiteX43" fmla="*/ 2193 w 1131560"/>
                <a:gd name="connsiteY43" fmla="*/ 721307 h 794375"/>
                <a:gd name="connsiteX44" fmla="*/ 2163 w 1131560"/>
                <a:gd name="connsiteY44" fmla="*/ 757572 h 794375"/>
                <a:gd name="connsiteX45" fmla="*/ 0 w 1131560"/>
                <a:gd name="connsiteY45" fmla="*/ 767883 h 794375"/>
                <a:gd name="connsiteX46" fmla="*/ 0 w 1131560"/>
                <a:gd name="connsiteY46" fmla="*/ 790045 h 794375"/>
                <a:gd name="connsiteX47" fmla="*/ 10340 w 1131560"/>
                <a:gd name="connsiteY47" fmla="*/ 793037 h 79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31560" h="794375">
                  <a:moveTo>
                    <a:pt x="10400" y="793037"/>
                  </a:moveTo>
                  <a:cubicBezTo>
                    <a:pt x="19940" y="796711"/>
                    <a:pt x="27347" y="792593"/>
                    <a:pt x="29154" y="782490"/>
                  </a:cubicBezTo>
                  <a:cubicBezTo>
                    <a:pt x="30191" y="776653"/>
                    <a:pt x="29747" y="770698"/>
                    <a:pt x="29747" y="764801"/>
                  </a:cubicBezTo>
                  <a:cubicBezTo>
                    <a:pt x="29747" y="540217"/>
                    <a:pt x="29747" y="315603"/>
                    <a:pt x="29747" y="91019"/>
                  </a:cubicBezTo>
                  <a:cubicBezTo>
                    <a:pt x="29747" y="82160"/>
                    <a:pt x="29599" y="73301"/>
                    <a:pt x="31377" y="64531"/>
                  </a:cubicBezTo>
                  <a:cubicBezTo>
                    <a:pt x="35554" y="44058"/>
                    <a:pt x="48324" y="31288"/>
                    <a:pt x="68857" y="27288"/>
                  </a:cubicBezTo>
                  <a:cubicBezTo>
                    <a:pt x="75434" y="26014"/>
                    <a:pt x="82101" y="26162"/>
                    <a:pt x="88737" y="26162"/>
                  </a:cubicBezTo>
                  <a:cubicBezTo>
                    <a:pt x="407541" y="26162"/>
                    <a:pt x="726344" y="26162"/>
                    <a:pt x="1045147" y="26162"/>
                  </a:cubicBezTo>
                  <a:cubicBezTo>
                    <a:pt x="1053650" y="26162"/>
                    <a:pt x="1062124" y="26251"/>
                    <a:pt x="1070509" y="28088"/>
                  </a:cubicBezTo>
                  <a:cubicBezTo>
                    <a:pt x="1090212" y="32443"/>
                    <a:pt x="1102715" y="46250"/>
                    <a:pt x="1104967" y="66427"/>
                  </a:cubicBezTo>
                  <a:cubicBezTo>
                    <a:pt x="1105648" y="72679"/>
                    <a:pt x="1105411" y="78960"/>
                    <a:pt x="1105411" y="85241"/>
                  </a:cubicBezTo>
                  <a:cubicBezTo>
                    <a:pt x="1105411" y="312048"/>
                    <a:pt x="1105411" y="538854"/>
                    <a:pt x="1105411" y="765690"/>
                  </a:cubicBezTo>
                  <a:cubicBezTo>
                    <a:pt x="1105411" y="771586"/>
                    <a:pt x="1104967" y="777542"/>
                    <a:pt x="1106122" y="783379"/>
                  </a:cubicBezTo>
                  <a:cubicBezTo>
                    <a:pt x="1107426" y="789867"/>
                    <a:pt x="1111248" y="794193"/>
                    <a:pt x="1118092" y="794371"/>
                  </a:cubicBezTo>
                  <a:cubicBezTo>
                    <a:pt x="1125499" y="794549"/>
                    <a:pt x="1129529" y="790104"/>
                    <a:pt x="1130921" y="783112"/>
                  </a:cubicBezTo>
                  <a:cubicBezTo>
                    <a:pt x="1131721" y="779112"/>
                    <a:pt x="1131544" y="775023"/>
                    <a:pt x="1131544" y="770964"/>
                  </a:cubicBezTo>
                  <a:cubicBezTo>
                    <a:pt x="1131544" y="538973"/>
                    <a:pt x="1131573" y="306981"/>
                    <a:pt x="1131544" y="75019"/>
                  </a:cubicBezTo>
                  <a:cubicBezTo>
                    <a:pt x="1131544" y="33243"/>
                    <a:pt x="1108552" y="7200"/>
                    <a:pt x="1067250" y="1333"/>
                  </a:cubicBezTo>
                  <a:cubicBezTo>
                    <a:pt x="1059902" y="296"/>
                    <a:pt x="1052554" y="30"/>
                    <a:pt x="1045147" y="30"/>
                  </a:cubicBezTo>
                  <a:cubicBezTo>
                    <a:pt x="726699" y="30"/>
                    <a:pt x="408281" y="30"/>
                    <a:pt x="89834" y="0"/>
                  </a:cubicBezTo>
                  <a:cubicBezTo>
                    <a:pt x="79819" y="0"/>
                    <a:pt x="69894" y="681"/>
                    <a:pt x="60116" y="2755"/>
                  </a:cubicBezTo>
                  <a:cubicBezTo>
                    <a:pt x="35821" y="7792"/>
                    <a:pt x="19288" y="22162"/>
                    <a:pt x="9511" y="44798"/>
                  </a:cubicBezTo>
                  <a:cubicBezTo>
                    <a:pt x="7318" y="49924"/>
                    <a:pt x="7229" y="56709"/>
                    <a:pt x="59" y="58487"/>
                  </a:cubicBezTo>
                  <a:lnTo>
                    <a:pt x="59" y="62931"/>
                  </a:lnTo>
                  <a:cubicBezTo>
                    <a:pt x="5066" y="76768"/>
                    <a:pt x="1185" y="90989"/>
                    <a:pt x="1896" y="105033"/>
                  </a:cubicBezTo>
                  <a:lnTo>
                    <a:pt x="1896" y="202570"/>
                  </a:lnTo>
                  <a:lnTo>
                    <a:pt x="1896" y="202570"/>
                  </a:lnTo>
                  <a:cubicBezTo>
                    <a:pt x="1896" y="216614"/>
                    <a:pt x="1896" y="230658"/>
                    <a:pt x="1896" y="244702"/>
                  </a:cubicBezTo>
                  <a:lnTo>
                    <a:pt x="1896" y="244702"/>
                  </a:lnTo>
                  <a:cubicBezTo>
                    <a:pt x="1896" y="257265"/>
                    <a:pt x="1896" y="269827"/>
                    <a:pt x="1896" y="282390"/>
                  </a:cubicBezTo>
                  <a:lnTo>
                    <a:pt x="1896" y="364401"/>
                  </a:lnTo>
                  <a:cubicBezTo>
                    <a:pt x="1955" y="379927"/>
                    <a:pt x="1955" y="395422"/>
                    <a:pt x="1955" y="410948"/>
                  </a:cubicBezTo>
                  <a:lnTo>
                    <a:pt x="1955" y="410948"/>
                  </a:lnTo>
                  <a:cubicBezTo>
                    <a:pt x="1955" y="424992"/>
                    <a:pt x="1955" y="439036"/>
                    <a:pt x="1985" y="453080"/>
                  </a:cubicBezTo>
                  <a:lnTo>
                    <a:pt x="1985" y="453080"/>
                  </a:lnTo>
                  <a:cubicBezTo>
                    <a:pt x="1985" y="471538"/>
                    <a:pt x="2015" y="490026"/>
                    <a:pt x="2044" y="508485"/>
                  </a:cubicBezTo>
                  <a:lnTo>
                    <a:pt x="2104" y="570557"/>
                  </a:lnTo>
                  <a:lnTo>
                    <a:pt x="2104" y="570557"/>
                  </a:lnTo>
                  <a:cubicBezTo>
                    <a:pt x="2104" y="587564"/>
                    <a:pt x="2133" y="604570"/>
                    <a:pt x="2163" y="621548"/>
                  </a:cubicBezTo>
                  <a:lnTo>
                    <a:pt x="2163" y="621548"/>
                  </a:lnTo>
                  <a:cubicBezTo>
                    <a:pt x="2163" y="637073"/>
                    <a:pt x="2163" y="652598"/>
                    <a:pt x="2193" y="668094"/>
                  </a:cubicBezTo>
                  <a:lnTo>
                    <a:pt x="2193" y="668094"/>
                  </a:lnTo>
                  <a:lnTo>
                    <a:pt x="2193" y="721307"/>
                  </a:lnTo>
                  <a:lnTo>
                    <a:pt x="2193" y="721307"/>
                  </a:lnTo>
                  <a:cubicBezTo>
                    <a:pt x="2193" y="733395"/>
                    <a:pt x="2281" y="745484"/>
                    <a:pt x="2163" y="757572"/>
                  </a:cubicBezTo>
                  <a:cubicBezTo>
                    <a:pt x="2133" y="761098"/>
                    <a:pt x="3378" y="765009"/>
                    <a:pt x="0" y="767883"/>
                  </a:cubicBezTo>
                  <a:lnTo>
                    <a:pt x="0" y="790045"/>
                  </a:lnTo>
                  <a:cubicBezTo>
                    <a:pt x="4059" y="788978"/>
                    <a:pt x="6992" y="791734"/>
                    <a:pt x="10340" y="793037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ABA4F340-EBE9-407B-A9D4-F70EF604427E}"/>
                </a:ext>
              </a:extLst>
            </p:cNvPr>
            <p:cNvSpPr/>
            <p:nvPr/>
          </p:nvSpPr>
          <p:spPr>
            <a:xfrm>
              <a:off x="11026580" y="3411959"/>
              <a:ext cx="1135188" cy="802508"/>
            </a:xfrm>
            <a:custGeom>
              <a:avLst/>
              <a:gdLst>
                <a:gd name="connsiteX0" fmla="*/ 22725 w 1135188"/>
                <a:gd name="connsiteY0" fmla="*/ 801333 h 802508"/>
                <a:gd name="connsiteX1" fmla="*/ 33302 w 1135188"/>
                <a:gd name="connsiteY1" fmla="*/ 778075 h 802508"/>
                <a:gd name="connsiteX2" fmla="*/ 33302 w 1135188"/>
                <a:gd name="connsiteY2" fmla="*/ 775853 h 802508"/>
                <a:gd name="connsiteX3" fmla="*/ 34280 w 1135188"/>
                <a:gd name="connsiteY3" fmla="*/ 79879 h 802508"/>
                <a:gd name="connsiteX4" fmla="*/ 81004 w 1135188"/>
                <a:gd name="connsiteY4" fmla="*/ 33243 h 802508"/>
                <a:gd name="connsiteX5" fmla="*/ 1055191 w 1135188"/>
                <a:gd name="connsiteY5" fmla="*/ 33243 h 802508"/>
                <a:gd name="connsiteX6" fmla="*/ 1101856 w 1135188"/>
                <a:gd name="connsiteY6" fmla="*/ 79819 h 802508"/>
                <a:gd name="connsiteX7" fmla="*/ 1101856 w 1135188"/>
                <a:gd name="connsiteY7" fmla="*/ 776920 h 802508"/>
                <a:gd name="connsiteX8" fmla="*/ 1102093 w 1135188"/>
                <a:gd name="connsiteY8" fmla="*/ 787971 h 802508"/>
                <a:gd name="connsiteX9" fmla="*/ 1117766 w 1135188"/>
                <a:gd name="connsiteY9" fmla="*/ 802282 h 802508"/>
                <a:gd name="connsiteX10" fmla="*/ 1134832 w 1135188"/>
                <a:gd name="connsiteY10" fmla="*/ 788297 h 802508"/>
                <a:gd name="connsiteX11" fmla="*/ 1135099 w 1135188"/>
                <a:gd name="connsiteY11" fmla="*/ 779468 h 802508"/>
                <a:gd name="connsiteX12" fmla="*/ 1135069 w 1135188"/>
                <a:gd name="connsiteY12" fmla="*/ 76827 h 802508"/>
                <a:gd name="connsiteX13" fmla="*/ 1133943 w 1135188"/>
                <a:gd name="connsiteY13" fmla="*/ 60294 h 802508"/>
                <a:gd name="connsiteX14" fmla="*/ 1055694 w 1135188"/>
                <a:gd name="connsiteY14" fmla="*/ 0 h 802508"/>
                <a:gd name="connsiteX15" fmla="*/ 80382 w 1135188"/>
                <a:gd name="connsiteY15" fmla="*/ 30 h 802508"/>
                <a:gd name="connsiteX16" fmla="*/ 64916 w 1135188"/>
                <a:gd name="connsiteY16" fmla="*/ 948 h 802508"/>
                <a:gd name="connsiteX17" fmla="*/ 4089 w 1135188"/>
                <a:gd name="connsiteY17" fmla="*/ 51761 h 802508"/>
                <a:gd name="connsiteX18" fmla="*/ 30 w 1135188"/>
                <a:gd name="connsiteY18" fmla="*/ 61331 h 802508"/>
                <a:gd name="connsiteX19" fmla="*/ 9481 w 1135188"/>
                <a:gd name="connsiteY19" fmla="*/ 47643 h 802508"/>
                <a:gd name="connsiteX20" fmla="*/ 60057 w 1135188"/>
                <a:gd name="connsiteY20" fmla="*/ 5511 h 802508"/>
                <a:gd name="connsiteX21" fmla="*/ 89774 w 1135188"/>
                <a:gd name="connsiteY21" fmla="*/ 2755 h 802508"/>
                <a:gd name="connsiteX22" fmla="*/ 1045087 w 1135188"/>
                <a:gd name="connsiteY22" fmla="*/ 2785 h 802508"/>
                <a:gd name="connsiteX23" fmla="*/ 1067190 w 1135188"/>
                <a:gd name="connsiteY23" fmla="*/ 4089 h 802508"/>
                <a:gd name="connsiteX24" fmla="*/ 1131484 w 1135188"/>
                <a:gd name="connsiteY24" fmla="*/ 77775 h 802508"/>
                <a:gd name="connsiteX25" fmla="*/ 1131484 w 1135188"/>
                <a:gd name="connsiteY25" fmla="*/ 773720 h 802508"/>
                <a:gd name="connsiteX26" fmla="*/ 1130862 w 1135188"/>
                <a:gd name="connsiteY26" fmla="*/ 785867 h 802508"/>
                <a:gd name="connsiteX27" fmla="*/ 1118033 w 1135188"/>
                <a:gd name="connsiteY27" fmla="*/ 797126 h 802508"/>
                <a:gd name="connsiteX28" fmla="*/ 1106063 w 1135188"/>
                <a:gd name="connsiteY28" fmla="*/ 786134 h 802508"/>
                <a:gd name="connsiteX29" fmla="*/ 1105352 w 1135188"/>
                <a:gd name="connsiteY29" fmla="*/ 768446 h 802508"/>
                <a:gd name="connsiteX30" fmla="*/ 1105352 w 1135188"/>
                <a:gd name="connsiteY30" fmla="*/ 87997 h 802508"/>
                <a:gd name="connsiteX31" fmla="*/ 1104908 w 1135188"/>
                <a:gd name="connsiteY31" fmla="*/ 69183 h 802508"/>
                <a:gd name="connsiteX32" fmla="*/ 1070450 w 1135188"/>
                <a:gd name="connsiteY32" fmla="*/ 30843 h 802508"/>
                <a:gd name="connsiteX33" fmla="*/ 1045087 w 1135188"/>
                <a:gd name="connsiteY33" fmla="*/ 28917 h 802508"/>
                <a:gd name="connsiteX34" fmla="*/ 88678 w 1135188"/>
                <a:gd name="connsiteY34" fmla="*/ 28917 h 802508"/>
                <a:gd name="connsiteX35" fmla="*/ 68797 w 1135188"/>
                <a:gd name="connsiteY35" fmla="*/ 30043 h 802508"/>
                <a:gd name="connsiteX36" fmla="*/ 31317 w 1135188"/>
                <a:gd name="connsiteY36" fmla="*/ 67286 h 802508"/>
                <a:gd name="connsiteX37" fmla="*/ 29688 w 1135188"/>
                <a:gd name="connsiteY37" fmla="*/ 93774 h 802508"/>
                <a:gd name="connsiteX38" fmla="*/ 29688 w 1135188"/>
                <a:gd name="connsiteY38" fmla="*/ 767557 h 802508"/>
                <a:gd name="connsiteX39" fmla="*/ 29095 w 1135188"/>
                <a:gd name="connsiteY39" fmla="*/ 785245 h 802508"/>
                <a:gd name="connsiteX40" fmla="*/ 10340 w 1135188"/>
                <a:gd name="connsiteY40" fmla="*/ 795793 h 802508"/>
                <a:gd name="connsiteX41" fmla="*/ 0 w 1135188"/>
                <a:gd name="connsiteY41" fmla="*/ 792800 h 802508"/>
                <a:gd name="connsiteX42" fmla="*/ 22695 w 1135188"/>
                <a:gd name="connsiteY42" fmla="*/ 801245 h 802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135188" h="802508">
                  <a:moveTo>
                    <a:pt x="22725" y="801333"/>
                  </a:moveTo>
                  <a:cubicBezTo>
                    <a:pt x="33302" y="797067"/>
                    <a:pt x="33836" y="787704"/>
                    <a:pt x="33302" y="778075"/>
                  </a:cubicBezTo>
                  <a:cubicBezTo>
                    <a:pt x="33273" y="777334"/>
                    <a:pt x="33302" y="776594"/>
                    <a:pt x="33302" y="775853"/>
                  </a:cubicBezTo>
                  <a:cubicBezTo>
                    <a:pt x="33628" y="543861"/>
                    <a:pt x="33925" y="311870"/>
                    <a:pt x="34280" y="79879"/>
                  </a:cubicBezTo>
                  <a:cubicBezTo>
                    <a:pt x="34339" y="47761"/>
                    <a:pt x="48887" y="33243"/>
                    <a:pt x="81004" y="33243"/>
                  </a:cubicBezTo>
                  <a:cubicBezTo>
                    <a:pt x="405733" y="33243"/>
                    <a:pt x="730462" y="33243"/>
                    <a:pt x="1055191" y="33243"/>
                  </a:cubicBezTo>
                  <a:cubicBezTo>
                    <a:pt x="1087278" y="33243"/>
                    <a:pt x="1101856" y="47850"/>
                    <a:pt x="1101856" y="79819"/>
                  </a:cubicBezTo>
                  <a:cubicBezTo>
                    <a:pt x="1101856" y="312196"/>
                    <a:pt x="1101856" y="544543"/>
                    <a:pt x="1101856" y="776920"/>
                  </a:cubicBezTo>
                  <a:cubicBezTo>
                    <a:pt x="1101856" y="780623"/>
                    <a:pt x="1101441" y="784386"/>
                    <a:pt x="1102093" y="787971"/>
                  </a:cubicBezTo>
                  <a:cubicBezTo>
                    <a:pt x="1103604" y="796593"/>
                    <a:pt x="1108730" y="801956"/>
                    <a:pt x="1117766" y="802282"/>
                  </a:cubicBezTo>
                  <a:cubicBezTo>
                    <a:pt x="1127307" y="802608"/>
                    <a:pt x="1132906" y="797363"/>
                    <a:pt x="1134832" y="788297"/>
                  </a:cubicBezTo>
                  <a:cubicBezTo>
                    <a:pt x="1135425" y="785453"/>
                    <a:pt x="1135099" y="782401"/>
                    <a:pt x="1135099" y="779468"/>
                  </a:cubicBezTo>
                  <a:cubicBezTo>
                    <a:pt x="1135099" y="545254"/>
                    <a:pt x="1135099" y="311040"/>
                    <a:pt x="1135069" y="76827"/>
                  </a:cubicBezTo>
                  <a:cubicBezTo>
                    <a:pt x="1135069" y="71316"/>
                    <a:pt x="1134951" y="65686"/>
                    <a:pt x="1133943" y="60294"/>
                  </a:cubicBezTo>
                  <a:cubicBezTo>
                    <a:pt x="1126803" y="22281"/>
                    <a:pt x="1097915" y="0"/>
                    <a:pt x="1055694" y="0"/>
                  </a:cubicBezTo>
                  <a:cubicBezTo>
                    <a:pt x="730581" y="0"/>
                    <a:pt x="405496" y="0"/>
                    <a:pt x="80382" y="30"/>
                  </a:cubicBezTo>
                  <a:cubicBezTo>
                    <a:pt x="75227" y="30"/>
                    <a:pt x="70012" y="207"/>
                    <a:pt x="64916" y="948"/>
                  </a:cubicBezTo>
                  <a:cubicBezTo>
                    <a:pt x="34221" y="5304"/>
                    <a:pt x="14133" y="22458"/>
                    <a:pt x="4089" y="51761"/>
                  </a:cubicBezTo>
                  <a:cubicBezTo>
                    <a:pt x="2992" y="54991"/>
                    <a:pt x="4000" y="59287"/>
                    <a:pt x="30" y="61331"/>
                  </a:cubicBezTo>
                  <a:cubicBezTo>
                    <a:pt x="7200" y="59583"/>
                    <a:pt x="7289" y="52768"/>
                    <a:pt x="9481" y="47643"/>
                  </a:cubicBezTo>
                  <a:cubicBezTo>
                    <a:pt x="19259" y="25006"/>
                    <a:pt x="35791" y="10637"/>
                    <a:pt x="60057" y="5511"/>
                  </a:cubicBezTo>
                  <a:cubicBezTo>
                    <a:pt x="69864" y="3437"/>
                    <a:pt x="79760" y="2755"/>
                    <a:pt x="89774" y="2755"/>
                  </a:cubicBezTo>
                  <a:cubicBezTo>
                    <a:pt x="408222" y="2815"/>
                    <a:pt x="726640" y="2785"/>
                    <a:pt x="1045087" y="2785"/>
                  </a:cubicBezTo>
                  <a:cubicBezTo>
                    <a:pt x="1052495" y="2785"/>
                    <a:pt x="1059843" y="3052"/>
                    <a:pt x="1067190" y="4089"/>
                  </a:cubicBezTo>
                  <a:cubicBezTo>
                    <a:pt x="1108522" y="9955"/>
                    <a:pt x="1131484" y="35999"/>
                    <a:pt x="1131484" y="77775"/>
                  </a:cubicBezTo>
                  <a:cubicBezTo>
                    <a:pt x="1131544" y="309766"/>
                    <a:pt x="1131514" y="541728"/>
                    <a:pt x="1131484" y="773720"/>
                  </a:cubicBezTo>
                  <a:cubicBezTo>
                    <a:pt x="1131484" y="777779"/>
                    <a:pt x="1131662" y="781868"/>
                    <a:pt x="1130862" y="785867"/>
                  </a:cubicBezTo>
                  <a:cubicBezTo>
                    <a:pt x="1129470" y="792860"/>
                    <a:pt x="1125440" y="797304"/>
                    <a:pt x="1118033" y="797126"/>
                  </a:cubicBezTo>
                  <a:cubicBezTo>
                    <a:pt x="1111189" y="796948"/>
                    <a:pt x="1107367" y="792623"/>
                    <a:pt x="1106063" y="786134"/>
                  </a:cubicBezTo>
                  <a:cubicBezTo>
                    <a:pt x="1104878" y="780297"/>
                    <a:pt x="1105352" y="774342"/>
                    <a:pt x="1105352" y="768446"/>
                  </a:cubicBezTo>
                  <a:cubicBezTo>
                    <a:pt x="1105352" y="541639"/>
                    <a:pt x="1105352" y="314833"/>
                    <a:pt x="1105352" y="87997"/>
                  </a:cubicBezTo>
                  <a:cubicBezTo>
                    <a:pt x="1105352" y="81716"/>
                    <a:pt x="1105619" y="75434"/>
                    <a:pt x="1104908" y="69183"/>
                  </a:cubicBezTo>
                  <a:cubicBezTo>
                    <a:pt x="1102685" y="49006"/>
                    <a:pt x="1090182" y="35199"/>
                    <a:pt x="1070450" y="30843"/>
                  </a:cubicBezTo>
                  <a:cubicBezTo>
                    <a:pt x="1062065" y="29006"/>
                    <a:pt x="1053591" y="28917"/>
                    <a:pt x="1045087" y="28917"/>
                  </a:cubicBezTo>
                  <a:cubicBezTo>
                    <a:pt x="726284" y="28917"/>
                    <a:pt x="407481" y="28917"/>
                    <a:pt x="88678" y="28917"/>
                  </a:cubicBezTo>
                  <a:cubicBezTo>
                    <a:pt x="82041" y="28917"/>
                    <a:pt x="75375" y="28769"/>
                    <a:pt x="68797" y="30043"/>
                  </a:cubicBezTo>
                  <a:cubicBezTo>
                    <a:pt x="48265" y="34043"/>
                    <a:pt x="35465" y="46813"/>
                    <a:pt x="31317" y="67286"/>
                  </a:cubicBezTo>
                  <a:cubicBezTo>
                    <a:pt x="29540" y="76056"/>
                    <a:pt x="29688" y="84915"/>
                    <a:pt x="29688" y="93774"/>
                  </a:cubicBezTo>
                  <a:cubicBezTo>
                    <a:pt x="29688" y="318359"/>
                    <a:pt x="29688" y="542973"/>
                    <a:pt x="29688" y="767557"/>
                  </a:cubicBezTo>
                  <a:cubicBezTo>
                    <a:pt x="29688" y="773453"/>
                    <a:pt x="30132" y="779408"/>
                    <a:pt x="29095" y="785245"/>
                  </a:cubicBezTo>
                  <a:cubicBezTo>
                    <a:pt x="27288" y="795349"/>
                    <a:pt x="19910" y="799496"/>
                    <a:pt x="10340" y="795793"/>
                  </a:cubicBezTo>
                  <a:cubicBezTo>
                    <a:pt x="6963" y="794489"/>
                    <a:pt x="4029" y="791734"/>
                    <a:pt x="0" y="792800"/>
                  </a:cubicBezTo>
                  <a:cubicBezTo>
                    <a:pt x="6222" y="799230"/>
                    <a:pt x="12918" y="805185"/>
                    <a:pt x="22695" y="801245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25FC3647-7FA1-4E00-84EF-CCBEBFC5B1FB}"/>
                </a:ext>
              </a:extLst>
            </p:cNvPr>
            <p:cNvSpPr/>
            <p:nvPr/>
          </p:nvSpPr>
          <p:spPr>
            <a:xfrm>
              <a:off x="11026610" y="3923288"/>
              <a:ext cx="1155" cy="62101"/>
            </a:xfrm>
            <a:custGeom>
              <a:avLst/>
              <a:gdLst>
                <a:gd name="connsiteX0" fmla="*/ 1156 w 1155"/>
                <a:gd name="connsiteY0" fmla="*/ 237 h 62101"/>
                <a:gd name="connsiteX1" fmla="*/ 1156 w 1155"/>
                <a:gd name="connsiteY1" fmla="*/ 0 h 62101"/>
                <a:gd name="connsiteX2" fmla="*/ 0 w 1155"/>
                <a:gd name="connsiteY2" fmla="*/ 30 h 62101"/>
                <a:gd name="connsiteX3" fmla="*/ 0 w 1155"/>
                <a:gd name="connsiteY3" fmla="*/ 62101 h 62101"/>
                <a:gd name="connsiteX4" fmla="*/ 1156 w 1155"/>
                <a:gd name="connsiteY4" fmla="*/ 62101 h 62101"/>
                <a:gd name="connsiteX5" fmla="*/ 1156 w 1155"/>
                <a:gd name="connsiteY5" fmla="*/ 267 h 62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" h="62101">
                  <a:moveTo>
                    <a:pt x="1156" y="237"/>
                  </a:moveTo>
                  <a:lnTo>
                    <a:pt x="1156" y="0"/>
                  </a:lnTo>
                  <a:cubicBezTo>
                    <a:pt x="770" y="0"/>
                    <a:pt x="385" y="0"/>
                    <a:pt x="0" y="30"/>
                  </a:cubicBezTo>
                  <a:lnTo>
                    <a:pt x="0" y="62101"/>
                  </a:lnTo>
                  <a:cubicBezTo>
                    <a:pt x="385" y="62101"/>
                    <a:pt x="770" y="62101"/>
                    <a:pt x="1156" y="62101"/>
                  </a:cubicBezTo>
                  <a:cubicBezTo>
                    <a:pt x="1156" y="41480"/>
                    <a:pt x="1156" y="20858"/>
                    <a:pt x="1156" y="267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C1415AC4-9E84-4DAE-AE2E-D83278EA99AC}"/>
                </a:ext>
              </a:extLst>
            </p:cNvPr>
            <p:cNvSpPr/>
            <p:nvPr/>
          </p:nvSpPr>
          <p:spPr>
            <a:xfrm>
              <a:off x="11027765" y="3923288"/>
              <a:ext cx="948" cy="62071"/>
            </a:xfrm>
            <a:custGeom>
              <a:avLst/>
              <a:gdLst>
                <a:gd name="connsiteX0" fmla="*/ 0 w 948"/>
                <a:gd name="connsiteY0" fmla="*/ 237 h 62071"/>
                <a:gd name="connsiteX1" fmla="*/ 0 w 948"/>
                <a:gd name="connsiteY1" fmla="*/ 62072 h 62071"/>
                <a:gd name="connsiteX2" fmla="*/ 948 w 948"/>
                <a:gd name="connsiteY2" fmla="*/ 62072 h 62071"/>
                <a:gd name="connsiteX3" fmla="*/ 948 w 948"/>
                <a:gd name="connsiteY3" fmla="*/ 62072 h 62071"/>
                <a:gd name="connsiteX4" fmla="*/ 889 w 948"/>
                <a:gd name="connsiteY4" fmla="*/ 0 h 62071"/>
                <a:gd name="connsiteX5" fmla="*/ 0 w 948"/>
                <a:gd name="connsiteY5" fmla="*/ 0 h 62071"/>
                <a:gd name="connsiteX6" fmla="*/ 0 w 948"/>
                <a:gd name="connsiteY6" fmla="*/ 237 h 6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8" h="62071">
                  <a:moveTo>
                    <a:pt x="0" y="237"/>
                  </a:moveTo>
                  <a:cubicBezTo>
                    <a:pt x="0" y="20858"/>
                    <a:pt x="0" y="41480"/>
                    <a:pt x="0" y="62072"/>
                  </a:cubicBezTo>
                  <a:cubicBezTo>
                    <a:pt x="326" y="62072"/>
                    <a:pt x="622" y="62072"/>
                    <a:pt x="948" y="62072"/>
                  </a:cubicBezTo>
                  <a:lnTo>
                    <a:pt x="948" y="62072"/>
                  </a:lnTo>
                  <a:lnTo>
                    <a:pt x="889" y="0"/>
                  </a:lnTo>
                  <a:cubicBezTo>
                    <a:pt x="593" y="0"/>
                    <a:pt x="296" y="0"/>
                    <a:pt x="0" y="0"/>
                  </a:cubicBezTo>
                  <a:lnTo>
                    <a:pt x="0" y="237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60EB3970-F4F2-4EB9-8EB8-81BD8772D0CE}"/>
                </a:ext>
              </a:extLst>
            </p:cNvPr>
            <p:cNvSpPr/>
            <p:nvPr/>
          </p:nvSpPr>
          <p:spPr>
            <a:xfrm>
              <a:off x="11026610" y="3867853"/>
              <a:ext cx="1155" cy="55435"/>
            </a:xfrm>
            <a:custGeom>
              <a:avLst/>
              <a:gdLst>
                <a:gd name="connsiteX0" fmla="*/ 1156 w 1155"/>
                <a:gd name="connsiteY0" fmla="*/ 54754 h 55435"/>
                <a:gd name="connsiteX1" fmla="*/ 1156 w 1155"/>
                <a:gd name="connsiteY1" fmla="*/ 326 h 55435"/>
                <a:gd name="connsiteX2" fmla="*/ 1156 w 1155"/>
                <a:gd name="connsiteY2" fmla="*/ 0 h 55435"/>
                <a:gd name="connsiteX3" fmla="*/ 0 w 1155"/>
                <a:gd name="connsiteY3" fmla="*/ 0 h 55435"/>
                <a:gd name="connsiteX4" fmla="*/ 0 w 1155"/>
                <a:gd name="connsiteY4" fmla="*/ 55435 h 55435"/>
                <a:gd name="connsiteX5" fmla="*/ 1156 w 1155"/>
                <a:gd name="connsiteY5" fmla="*/ 54724 h 55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" h="55435">
                  <a:moveTo>
                    <a:pt x="1156" y="54754"/>
                  </a:moveTo>
                  <a:cubicBezTo>
                    <a:pt x="1156" y="36621"/>
                    <a:pt x="1156" y="18459"/>
                    <a:pt x="1156" y="326"/>
                  </a:cubicBezTo>
                  <a:lnTo>
                    <a:pt x="1156" y="0"/>
                  </a:lnTo>
                  <a:cubicBezTo>
                    <a:pt x="770" y="0"/>
                    <a:pt x="385" y="0"/>
                    <a:pt x="0" y="0"/>
                  </a:cubicBezTo>
                  <a:lnTo>
                    <a:pt x="0" y="55435"/>
                  </a:lnTo>
                  <a:cubicBezTo>
                    <a:pt x="385" y="54872"/>
                    <a:pt x="741" y="54665"/>
                    <a:pt x="1156" y="54724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0980202E-5A6C-4A60-AC4F-960438504844}"/>
                </a:ext>
              </a:extLst>
            </p:cNvPr>
            <p:cNvSpPr/>
            <p:nvPr/>
          </p:nvSpPr>
          <p:spPr>
            <a:xfrm>
              <a:off x="11027765" y="3867853"/>
              <a:ext cx="888" cy="55405"/>
            </a:xfrm>
            <a:custGeom>
              <a:avLst/>
              <a:gdLst>
                <a:gd name="connsiteX0" fmla="*/ 0 w 888"/>
                <a:gd name="connsiteY0" fmla="*/ 326 h 55405"/>
                <a:gd name="connsiteX1" fmla="*/ 0 w 888"/>
                <a:gd name="connsiteY1" fmla="*/ 54754 h 55405"/>
                <a:gd name="connsiteX2" fmla="*/ 889 w 888"/>
                <a:gd name="connsiteY2" fmla="*/ 55405 h 55405"/>
                <a:gd name="connsiteX3" fmla="*/ 830 w 888"/>
                <a:gd name="connsiteY3" fmla="*/ 0 h 55405"/>
                <a:gd name="connsiteX4" fmla="*/ 0 w 888"/>
                <a:gd name="connsiteY4" fmla="*/ 0 h 55405"/>
                <a:gd name="connsiteX5" fmla="*/ 0 w 888"/>
                <a:gd name="connsiteY5" fmla="*/ 326 h 55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8" h="55405">
                  <a:moveTo>
                    <a:pt x="0" y="326"/>
                  </a:moveTo>
                  <a:cubicBezTo>
                    <a:pt x="0" y="18459"/>
                    <a:pt x="0" y="36621"/>
                    <a:pt x="0" y="54754"/>
                  </a:cubicBezTo>
                  <a:cubicBezTo>
                    <a:pt x="296" y="54813"/>
                    <a:pt x="593" y="54991"/>
                    <a:pt x="889" y="55405"/>
                  </a:cubicBezTo>
                  <a:cubicBezTo>
                    <a:pt x="889" y="36947"/>
                    <a:pt x="859" y="18459"/>
                    <a:pt x="830" y="0"/>
                  </a:cubicBezTo>
                  <a:cubicBezTo>
                    <a:pt x="563" y="0"/>
                    <a:pt x="267" y="0"/>
                    <a:pt x="0" y="0"/>
                  </a:cubicBezTo>
                  <a:lnTo>
                    <a:pt x="0" y="326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61487B9D-AA3B-47EF-81F2-B97227BF3C67}"/>
                </a:ext>
              </a:extLst>
            </p:cNvPr>
            <p:cNvSpPr/>
            <p:nvPr/>
          </p:nvSpPr>
          <p:spPr>
            <a:xfrm>
              <a:off x="11026610" y="3922597"/>
              <a:ext cx="1155" cy="720"/>
            </a:xfrm>
            <a:custGeom>
              <a:avLst/>
              <a:gdLst>
                <a:gd name="connsiteX0" fmla="*/ 1156 w 1155"/>
                <a:gd name="connsiteY0" fmla="*/ 10 h 720"/>
                <a:gd name="connsiteX1" fmla="*/ 0 w 1155"/>
                <a:gd name="connsiteY1" fmla="*/ 721 h 720"/>
                <a:gd name="connsiteX2" fmla="*/ 1156 w 1155"/>
                <a:gd name="connsiteY2" fmla="*/ 691 h 720"/>
                <a:gd name="connsiteX3" fmla="*/ 1156 w 1155"/>
                <a:gd name="connsiteY3" fmla="*/ 10 h 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720">
                  <a:moveTo>
                    <a:pt x="1156" y="10"/>
                  </a:moveTo>
                  <a:cubicBezTo>
                    <a:pt x="770" y="-50"/>
                    <a:pt x="385" y="158"/>
                    <a:pt x="0" y="721"/>
                  </a:cubicBezTo>
                  <a:cubicBezTo>
                    <a:pt x="385" y="721"/>
                    <a:pt x="770" y="721"/>
                    <a:pt x="1156" y="691"/>
                  </a:cubicBezTo>
                  <a:lnTo>
                    <a:pt x="1156" y="10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3C12EFA-8FCF-4C30-B53F-707573282591}"/>
                </a:ext>
              </a:extLst>
            </p:cNvPr>
            <p:cNvSpPr/>
            <p:nvPr/>
          </p:nvSpPr>
          <p:spPr>
            <a:xfrm>
              <a:off x="11027765" y="3922606"/>
              <a:ext cx="888" cy="681"/>
            </a:xfrm>
            <a:custGeom>
              <a:avLst/>
              <a:gdLst>
                <a:gd name="connsiteX0" fmla="*/ 0 w 888"/>
                <a:gd name="connsiteY0" fmla="*/ 0 h 681"/>
                <a:gd name="connsiteX1" fmla="*/ 0 w 888"/>
                <a:gd name="connsiteY1" fmla="*/ 681 h 681"/>
                <a:gd name="connsiteX2" fmla="*/ 889 w 888"/>
                <a:gd name="connsiteY2" fmla="*/ 681 h 681"/>
                <a:gd name="connsiteX3" fmla="*/ 0 w 888"/>
                <a:gd name="connsiteY3" fmla="*/ 30 h 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681">
                  <a:moveTo>
                    <a:pt x="0" y="0"/>
                  </a:moveTo>
                  <a:lnTo>
                    <a:pt x="0" y="681"/>
                  </a:lnTo>
                  <a:cubicBezTo>
                    <a:pt x="296" y="681"/>
                    <a:pt x="593" y="681"/>
                    <a:pt x="889" y="681"/>
                  </a:cubicBezTo>
                  <a:cubicBezTo>
                    <a:pt x="593" y="267"/>
                    <a:pt x="296" y="89"/>
                    <a:pt x="0" y="3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551F7C75-40C5-4061-99BA-AD7298B9C6A1}"/>
                </a:ext>
              </a:extLst>
            </p:cNvPr>
            <p:cNvSpPr/>
            <p:nvPr/>
          </p:nvSpPr>
          <p:spPr>
            <a:xfrm>
              <a:off x="11026610" y="4082926"/>
              <a:ext cx="1155" cy="53212"/>
            </a:xfrm>
            <a:custGeom>
              <a:avLst/>
              <a:gdLst>
                <a:gd name="connsiteX0" fmla="*/ 1156 w 1155"/>
                <a:gd name="connsiteY0" fmla="*/ 52798 h 53212"/>
                <a:gd name="connsiteX1" fmla="*/ 1156 w 1155"/>
                <a:gd name="connsiteY1" fmla="*/ 148 h 53212"/>
                <a:gd name="connsiteX2" fmla="*/ 1156 w 1155"/>
                <a:gd name="connsiteY2" fmla="*/ 0 h 53212"/>
                <a:gd name="connsiteX3" fmla="*/ 0 w 1155"/>
                <a:gd name="connsiteY3" fmla="*/ 0 h 53212"/>
                <a:gd name="connsiteX4" fmla="*/ 0 w 1155"/>
                <a:gd name="connsiteY4" fmla="*/ 53213 h 53212"/>
                <a:gd name="connsiteX5" fmla="*/ 1126 w 1155"/>
                <a:gd name="connsiteY5" fmla="*/ 53213 h 53212"/>
                <a:gd name="connsiteX6" fmla="*/ 1126 w 1155"/>
                <a:gd name="connsiteY6" fmla="*/ 52798 h 53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" h="53212">
                  <a:moveTo>
                    <a:pt x="1156" y="52798"/>
                  </a:moveTo>
                  <a:cubicBezTo>
                    <a:pt x="1156" y="35228"/>
                    <a:pt x="1156" y="17688"/>
                    <a:pt x="1156" y="148"/>
                  </a:cubicBezTo>
                  <a:lnTo>
                    <a:pt x="1156" y="0"/>
                  </a:lnTo>
                  <a:cubicBezTo>
                    <a:pt x="770" y="0"/>
                    <a:pt x="385" y="0"/>
                    <a:pt x="0" y="0"/>
                  </a:cubicBezTo>
                  <a:lnTo>
                    <a:pt x="0" y="53213"/>
                  </a:lnTo>
                  <a:cubicBezTo>
                    <a:pt x="385" y="53213"/>
                    <a:pt x="741" y="53213"/>
                    <a:pt x="1126" y="53213"/>
                  </a:cubicBezTo>
                  <a:cubicBezTo>
                    <a:pt x="1126" y="53094"/>
                    <a:pt x="1126" y="52946"/>
                    <a:pt x="1126" y="52798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C5FE7C0-5508-40AC-AB57-DAAD1D55F4BA}"/>
                </a:ext>
              </a:extLst>
            </p:cNvPr>
            <p:cNvSpPr/>
            <p:nvPr/>
          </p:nvSpPr>
          <p:spPr>
            <a:xfrm>
              <a:off x="11027765" y="4082897"/>
              <a:ext cx="1066" cy="53212"/>
            </a:xfrm>
            <a:custGeom>
              <a:avLst/>
              <a:gdLst>
                <a:gd name="connsiteX0" fmla="*/ 0 w 1066"/>
                <a:gd name="connsiteY0" fmla="*/ 148 h 53212"/>
                <a:gd name="connsiteX1" fmla="*/ 0 w 1066"/>
                <a:gd name="connsiteY1" fmla="*/ 52798 h 53212"/>
                <a:gd name="connsiteX2" fmla="*/ 0 w 1066"/>
                <a:gd name="connsiteY2" fmla="*/ 53213 h 53212"/>
                <a:gd name="connsiteX3" fmla="*/ 1067 w 1066"/>
                <a:gd name="connsiteY3" fmla="*/ 53213 h 53212"/>
                <a:gd name="connsiteX4" fmla="*/ 1067 w 1066"/>
                <a:gd name="connsiteY4" fmla="*/ 53213 h 53212"/>
                <a:gd name="connsiteX5" fmla="*/ 1067 w 1066"/>
                <a:gd name="connsiteY5" fmla="*/ 0 h 53212"/>
                <a:gd name="connsiteX6" fmla="*/ 0 w 1066"/>
                <a:gd name="connsiteY6" fmla="*/ 0 h 53212"/>
                <a:gd name="connsiteX7" fmla="*/ 0 w 1066"/>
                <a:gd name="connsiteY7" fmla="*/ 148 h 53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" h="53212">
                  <a:moveTo>
                    <a:pt x="0" y="148"/>
                  </a:moveTo>
                  <a:cubicBezTo>
                    <a:pt x="0" y="17688"/>
                    <a:pt x="0" y="35258"/>
                    <a:pt x="0" y="52798"/>
                  </a:cubicBezTo>
                  <a:cubicBezTo>
                    <a:pt x="0" y="52917"/>
                    <a:pt x="0" y="53065"/>
                    <a:pt x="0" y="53213"/>
                  </a:cubicBezTo>
                  <a:cubicBezTo>
                    <a:pt x="356" y="53213"/>
                    <a:pt x="711" y="53213"/>
                    <a:pt x="1067" y="53213"/>
                  </a:cubicBezTo>
                  <a:lnTo>
                    <a:pt x="1067" y="53213"/>
                  </a:lnTo>
                  <a:lnTo>
                    <a:pt x="1067" y="0"/>
                  </a:lnTo>
                  <a:cubicBezTo>
                    <a:pt x="681" y="0"/>
                    <a:pt x="356" y="0"/>
                    <a:pt x="0" y="0"/>
                  </a:cubicBezTo>
                  <a:lnTo>
                    <a:pt x="0" y="148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1710397E-4634-4F20-8F58-B5EC94621041}"/>
                </a:ext>
              </a:extLst>
            </p:cNvPr>
            <p:cNvSpPr/>
            <p:nvPr/>
          </p:nvSpPr>
          <p:spPr>
            <a:xfrm>
              <a:off x="11026610" y="3985389"/>
              <a:ext cx="1155" cy="50990"/>
            </a:xfrm>
            <a:custGeom>
              <a:avLst/>
              <a:gdLst>
                <a:gd name="connsiteX0" fmla="*/ 1156 w 1155"/>
                <a:gd name="connsiteY0" fmla="*/ 711 h 50990"/>
                <a:gd name="connsiteX1" fmla="*/ 0 w 1155"/>
                <a:gd name="connsiteY1" fmla="*/ 0 h 50990"/>
                <a:gd name="connsiteX2" fmla="*/ 0 w 1155"/>
                <a:gd name="connsiteY2" fmla="*/ 50991 h 50990"/>
                <a:gd name="connsiteX3" fmla="*/ 1156 w 1155"/>
                <a:gd name="connsiteY3" fmla="*/ 50991 h 50990"/>
                <a:gd name="connsiteX4" fmla="*/ 1156 w 1155"/>
                <a:gd name="connsiteY4" fmla="*/ 741 h 50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" h="50990">
                  <a:moveTo>
                    <a:pt x="1156" y="711"/>
                  </a:moveTo>
                  <a:cubicBezTo>
                    <a:pt x="770" y="770"/>
                    <a:pt x="415" y="563"/>
                    <a:pt x="0" y="0"/>
                  </a:cubicBezTo>
                  <a:lnTo>
                    <a:pt x="0" y="50991"/>
                  </a:lnTo>
                  <a:cubicBezTo>
                    <a:pt x="385" y="50991"/>
                    <a:pt x="770" y="50991"/>
                    <a:pt x="1156" y="50991"/>
                  </a:cubicBezTo>
                  <a:cubicBezTo>
                    <a:pt x="1156" y="34251"/>
                    <a:pt x="1156" y="17481"/>
                    <a:pt x="1156" y="741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660905A-CD59-48E6-B155-1BC8C41E0567}"/>
                </a:ext>
              </a:extLst>
            </p:cNvPr>
            <p:cNvSpPr/>
            <p:nvPr/>
          </p:nvSpPr>
          <p:spPr>
            <a:xfrm>
              <a:off x="11027735" y="3985360"/>
              <a:ext cx="1007" cy="50990"/>
            </a:xfrm>
            <a:custGeom>
              <a:avLst/>
              <a:gdLst>
                <a:gd name="connsiteX0" fmla="*/ 30 w 1007"/>
                <a:gd name="connsiteY0" fmla="*/ 741 h 50990"/>
                <a:gd name="connsiteX1" fmla="*/ 30 w 1007"/>
                <a:gd name="connsiteY1" fmla="*/ 50991 h 50990"/>
                <a:gd name="connsiteX2" fmla="*/ 1007 w 1007"/>
                <a:gd name="connsiteY2" fmla="*/ 50991 h 50990"/>
                <a:gd name="connsiteX3" fmla="*/ 1007 w 1007"/>
                <a:gd name="connsiteY3" fmla="*/ 50991 h 50990"/>
                <a:gd name="connsiteX4" fmla="*/ 948 w 1007"/>
                <a:gd name="connsiteY4" fmla="*/ 0 h 50990"/>
                <a:gd name="connsiteX5" fmla="*/ 948 w 1007"/>
                <a:gd name="connsiteY5" fmla="*/ 0 h 50990"/>
                <a:gd name="connsiteX6" fmla="*/ 0 w 1007"/>
                <a:gd name="connsiteY6" fmla="*/ 770 h 50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7" h="50990">
                  <a:moveTo>
                    <a:pt x="30" y="741"/>
                  </a:moveTo>
                  <a:cubicBezTo>
                    <a:pt x="30" y="17481"/>
                    <a:pt x="30" y="34251"/>
                    <a:pt x="30" y="50991"/>
                  </a:cubicBezTo>
                  <a:cubicBezTo>
                    <a:pt x="356" y="50991"/>
                    <a:pt x="681" y="50991"/>
                    <a:pt x="1007" y="50991"/>
                  </a:cubicBezTo>
                  <a:lnTo>
                    <a:pt x="1007" y="50991"/>
                  </a:lnTo>
                  <a:cubicBezTo>
                    <a:pt x="1007" y="33984"/>
                    <a:pt x="978" y="16977"/>
                    <a:pt x="948" y="0"/>
                  </a:cubicBezTo>
                  <a:lnTo>
                    <a:pt x="948" y="0"/>
                  </a:lnTo>
                  <a:cubicBezTo>
                    <a:pt x="652" y="474"/>
                    <a:pt x="326" y="711"/>
                    <a:pt x="0" y="77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6069677F-1A92-4C53-8488-C17860ACB993}"/>
                </a:ext>
              </a:extLst>
            </p:cNvPr>
            <p:cNvSpPr/>
            <p:nvPr/>
          </p:nvSpPr>
          <p:spPr>
            <a:xfrm>
              <a:off x="11026610" y="3985360"/>
              <a:ext cx="1155" cy="740"/>
            </a:xfrm>
            <a:custGeom>
              <a:avLst/>
              <a:gdLst>
                <a:gd name="connsiteX0" fmla="*/ 1156 w 1155"/>
                <a:gd name="connsiteY0" fmla="*/ 741 h 740"/>
                <a:gd name="connsiteX1" fmla="*/ 1156 w 1155"/>
                <a:gd name="connsiteY1" fmla="*/ 0 h 740"/>
                <a:gd name="connsiteX2" fmla="*/ 0 w 1155"/>
                <a:gd name="connsiteY2" fmla="*/ 0 h 740"/>
                <a:gd name="connsiteX3" fmla="*/ 1156 w 1155"/>
                <a:gd name="connsiteY3" fmla="*/ 711 h 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740">
                  <a:moveTo>
                    <a:pt x="1156" y="741"/>
                  </a:moveTo>
                  <a:lnTo>
                    <a:pt x="1156" y="0"/>
                  </a:lnTo>
                  <a:cubicBezTo>
                    <a:pt x="770" y="0"/>
                    <a:pt x="385" y="0"/>
                    <a:pt x="0" y="0"/>
                  </a:cubicBezTo>
                  <a:cubicBezTo>
                    <a:pt x="385" y="563"/>
                    <a:pt x="770" y="770"/>
                    <a:pt x="1156" y="711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E1DF9682-0DFF-4B48-A842-B3618CD10F40}"/>
                </a:ext>
              </a:extLst>
            </p:cNvPr>
            <p:cNvSpPr/>
            <p:nvPr/>
          </p:nvSpPr>
          <p:spPr>
            <a:xfrm>
              <a:off x="11027765" y="3985330"/>
              <a:ext cx="948" cy="770"/>
            </a:xfrm>
            <a:custGeom>
              <a:avLst/>
              <a:gdLst>
                <a:gd name="connsiteX0" fmla="*/ 0 w 948"/>
                <a:gd name="connsiteY0" fmla="*/ 89 h 770"/>
                <a:gd name="connsiteX1" fmla="*/ 0 w 948"/>
                <a:gd name="connsiteY1" fmla="*/ 770 h 770"/>
                <a:gd name="connsiteX2" fmla="*/ 948 w 948"/>
                <a:gd name="connsiteY2" fmla="*/ 0 h 770"/>
                <a:gd name="connsiteX3" fmla="*/ 0 w 948"/>
                <a:gd name="connsiteY3" fmla="*/ 0 h 770"/>
                <a:gd name="connsiteX4" fmla="*/ 0 w 948"/>
                <a:gd name="connsiteY4" fmla="*/ 59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8" h="770">
                  <a:moveTo>
                    <a:pt x="0" y="89"/>
                  </a:moveTo>
                  <a:lnTo>
                    <a:pt x="0" y="770"/>
                  </a:lnTo>
                  <a:cubicBezTo>
                    <a:pt x="326" y="711"/>
                    <a:pt x="622" y="474"/>
                    <a:pt x="948" y="0"/>
                  </a:cubicBezTo>
                  <a:cubicBezTo>
                    <a:pt x="622" y="0"/>
                    <a:pt x="326" y="0"/>
                    <a:pt x="0" y="0"/>
                  </a:cubicBezTo>
                  <a:lnTo>
                    <a:pt x="0" y="59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DF26740F-BF43-48C5-A35F-5BC23005F6AE}"/>
                </a:ext>
              </a:extLst>
            </p:cNvPr>
            <p:cNvSpPr/>
            <p:nvPr/>
          </p:nvSpPr>
          <p:spPr>
            <a:xfrm>
              <a:off x="11026610" y="3566382"/>
              <a:ext cx="1155" cy="50990"/>
            </a:xfrm>
            <a:custGeom>
              <a:avLst/>
              <a:gdLst>
                <a:gd name="connsiteX0" fmla="*/ 1156 w 1155"/>
                <a:gd name="connsiteY0" fmla="*/ 267 h 50990"/>
                <a:gd name="connsiteX1" fmla="*/ 1156 w 1155"/>
                <a:gd name="connsiteY1" fmla="*/ 0 h 50990"/>
                <a:gd name="connsiteX2" fmla="*/ 0 w 1155"/>
                <a:gd name="connsiteY2" fmla="*/ 0 h 50990"/>
                <a:gd name="connsiteX3" fmla="*/ 0 w 1155"/>
                <a:gd name="connsiteY3" fmla="*/ 50991 h 50990"/>
                <a:gd name="connsiteX4" fmla="*/ 1156 w 1155"/>
                <a:gd name="connsiteY4" fmla="*/ 50991 h 50990"/>
                <a:gd name="connsiteX5" fmla="*/ 1156 w 1155"/>
                <a:gd name="connsiteY5" fmla="*/ 267 h 50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" h="50990">
                  <a:moveTo>
                    <a:pt x="1156" y="267"/>
                  </a:moveTo>
                  <a:lnTo>
                    <a:pt x="1156" y="0"/>
                  </a:lnTo>
                  <a:cubicBezTo>
                    <a:pt x="770" y="0"/>
                    <a:pt x="385" y="0"/>
                    <a:pt x="0" y="0"/>
                  </a:cubicBezTo>
                  <a:lnTo>
                    <a:pt x="0" y="50991"/>
                  </a:lnTo>
                  <a:cubicBezTo>
                    <a:pt x="385" y="50991"/>
                    <a:pt x="770" y="50991"/>
                    <a:pt x="1156" y="50991"/>
                  </a:cubicBezTo>
                  <a:cubicBezTo>
                    <a:pt x="1156" y="34073"/>
                    <a:pt x="1156" y="17185"/>
                    <a:pt x="1156" y="267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7FF27A5F-3079-4D05-8B20-C1DFCAD76045}"/>
                </a:ext>
              </a:extLst>
            </p:cNvPr>
            <p:cNvSpPr/>
            <p:nvPr/>
          </p:nvSpPr>
          <p:spPr>
            <a:xfrm>
              <a:off x="11027765" y="3566382"/>
              <a:ext cx="711" cy="50990"/>
            </a:xfrm>
            <a:custGeom>
              <a:avLst/>
              <a:gdLst>
                <a:gd name="connsiteX0" fmla="*/ 0 w 711"/>
                <a:gd name="connsiteY0" fmla="*/ 267 h 50990"/>
                <a:gd name="connsiteX1" fmla="*/ 0 w 711"/>
                <a:gd name="connsiteY1" fmla="*/ 50991 h 50990"/>
                <a:gd name="connsiteX2" fmla="*/ 711 w 711"/>
                <a:gd name="connsiteY2" fmla="*/ 50991 h 50990"/>
                <a:gd name="connsiteX3" fmla="*/ 711 w 711"/>
                <a:gd name="connsiteY3" fmla="*/ 50991 h 50990"/>
                <a:gd name="connsiteX4" fmla="*/ 711 w 711"/>
                <a:gd name="connsiteY4" fmla="*/ 0 h 50990"/>
                <a:gd name="connsiteX5" fmla="*/ 0 w 711"/>
                <a:gd name="connsiteY5" fmla="*/ 0 h 50990"/>
                <a:gd name="connsiteX6" fmla="*/ 0 w 711"/>
                <a:gd name="connsiteY6" fmla="*/ 267 h 50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" h="50990">
                  <a:moveTo>
                    <a:pt x="0" y="267"/>
                  </a:moveTo>
                  <a:cubicBezTo>
                    <a:pt x="0" y="17185"/>
                    <a:pt x="0" y="34073"/>
                    <a:pt x="0" y="50991"/>
                  </a:cubicBezTo>
                  <a:cubicBezTo>
                    <a:pt x="237" y="50991"/>
                    <a:pt x="474" y="50991"/>
                    <a:pt x="711" y="50991"/>
                  </a:cubicBezTo>
                  <a:lnTo>
                    <a:pt x="711" y="50991"/>
                  </a:lnTo>
                  <a:lnTo>
                    <a:pt x="711" y="0"/>
                  </a:lnTo>
                  <a:cubicBezTo>
                    <a:pt x="474" y="0"/>
                    <a:pt x="237" y="0"/>
                    <a:pt x="0" y="0"/>
                  </a:cubicBezTo>
                  <a:lnTo>
                    <a:pt x="0" y="267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74CDAC14-B14E-40A4-9104-BB82DAB07ED5}"/>
                </a:ext>
              </a:extLst>
            </p:cNvPr>
            <p:cNvSpPr/>
            <p:nvPr/>
          </p:nvSpPr>
          <p:spPr>
            <a:xfrm>
              <a:off x="11026639" y="3519806"/>
              <a:ext cx="1155" cy="46546"/>
            </a:xfrm>
            <a:custGeom>
              <a:avLst/>
              <a:gdLst>
                <a:gd name="connsiteX0" fmla="*/ 1126 w 1155"/>
                <a:gd name="connsiteY0" fmla="*/ 45924 h 46546"/>
                <a:gd name="connsiteX1" fmla="*/ 1126 w 1155"/>
                <a:gd name="connsiteY1" fmla="*/ 652 h 46546"/>
                <a:gd name="connsiteX2" fmla="*/ 1126 w 1155"/>
                <a:gd name="connsiteY2" fmla="*/ 0 h 46546"/>
                <a:gd name="connsiteX3" fmla="*/ 0 w 1155"/>
                <a:gd name="connsiteY3" fmla="*/ 0 h 46546"/>
                <a:gd name="connsiteX4" fmla="*/ 0 w 1155"/>
                <a:gd name="connsiteY4" fmla="*/ 46546 h 46546"/>
                <a:gd name="connsiteX5" fmla="*/ 1156 w 1155"/>
                <a:gd name="connsiteY5" fmla="*/ 45895 h 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" h="46546">
                  <a:moveTo>
                    <a:pt x="1126" y="45924"/>
                  </a:moveTo>
                  <a:cubicBezTo>
                    <a:pt x="1126" y="30843"/>
                    <a:pt x="1126" y="15733"/>
                    <a:pt x="1126" y="652"/>
                  </a:cubicBezTo>
                  <a:cubicBezTo>
                    <a:pt x="1126" y="444"/>
                    <a:pt x="1126" y="207"/>
                    <a:pt x="1126" y="0"/>
                  </a:cubicBezTo>
                  <a:cubicBezTo>
                    <a:pt x="741" y="0"/>
                    <a:pt x="385" y="0"/>
                    <a:pt x="0" y="0"/>
                  </a:cubicBezTo>
                  <a:lnTo>
                    <a:pt x="0" y="46546"/>
                  </a:lnTo>
                  <a:cubicBezTo>
                    <a:pt x="385" y="45924"/>
                    <a:pt x="741" y="45746"/>
                    <a:pt x="1156" y="45895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33A9DF4-FD0E-4ED1-ABEE-896A7770A81F}"/>
                </a:ext>
              </a:extLst>
            </p:cNvPr>
            <p:cNvSpPr/>
            <p:nvPr/>
          </p:nvSpPr>
          <p:spPr>
            <a:xfrm>
              <a:off x="11027735" y="3519836"/>
              <a:ext cx="740" cy="46546"/>
            </a:xfrm>
            <a:custGeom>
              <a:avLst/>
              <a:gdLst>
                <a:gd name="connsiteX0" fmla="*/ 30 w 740"/>
                <a:gd name="connsiteY0" fmla="*/ 652 h 46546"/>
                <a:gd name="connsiteX1" fmla="*/ 30 w 740"/>
                <a:gd name="connsiteY1" fmla="*/ 45924 h 46546"/>
                <a:gd name="connsiteX2" fmla="*/ 741 w 740"/>
                <a:gd name="connsiteY2" fmla="*/ 46546 h 46546"/>
                <a:gd name="connsiteX3" fmla="*/ 741 w 740"/>
                <a:gd name="connsiteY3" fmla="*/ 0 h 46546"/>
                <a:gd name="connsiteX4" fmla="*/ 0 w 740"/>
                <a:gd name="connsiteY4" fmla="*/ 0 h 46546"/>
                <a:gd name="connsiteX5" fmla="*/ 0 w 740"/>
                <a:gd name="connsiteY5" fmla="*/ 652 h 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0" h="46546">
                  <a:moveTo>
                    <a:pt x="30" y="652"/>
                  </a:moveTo>
                  <a:cubicBezTo>
                    <a:pt x="30" y="15733"/>
                    <a:pt x="30" y="30843"/>
                    <a:pt x="30" y="45924"/>
                  </a:cubicBezTo>
                  <a:cubicBezTo>
                    <a:pt x="267" y="46013"/>
                    <a:pt x="504" y="46191"/>
                    <a:pt x="741" y="46546"/>
                  </a:cubicBezTo>
                  <a:lnTo>
                    <a:pt x="741" y="0"/>
                  </a:lnTo>
                  <a:cubicBezTo>
                    <a:pt x="504" y="0"/>
                    <a:pt x="267" y="0"/>
                    <a:pt x="0" y="0"/>
                  </a:cubicBezTo>
                  <a:cubicBezTo>
                    <a:pt x="0" y="207"/>
                    <a:pt x="0" y="444"/>
                    <a:pt x="0" y="652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228F637-85AB-4BA2-BB95-74B16E9493F1}"/>
                </a:ext>
              </a:extLst>
            </p:cNvPr>
            <p:cNvSpPr/>
            <p:nvPr/>
          </p:nvSpPr>
          <p:spPr>
            <a:xfrm>
              <a:off x="11026610" y="3565681"/>
              <a:ext cx="1155" cy="701"/>
            </a:xfrm>
            <a:custGeom>
              <a:avLst/>
              <a:gdLst>
                <a:gd name="connsiteX0" fmla="*/ 1156 w 1155"/>
                <a:gd name="connsiteY0" fmla="*/ 49 h 701"/>
                <a:gd name="connsiteX1" fmla="*/ 0 w 1155"/>
                <a:gd name="connsiteY1" fmla="*/ 701 h 701"/>
                <a:gd name="connsiteX2" fmla="*/ 1156 w 1155"/>
                <a:gd name="connsiteY2" fmla="*/ 701 h 701"/>
                <a:gd name="connsiteX3" fmla="*/ 1156 w 1155"/>
                <a:gd name="connsiteY3" fmla="*/ 79 h 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701">
                  <a:moveTo>
                    <a:pt x="1156" y="49"/>
                  </a:moveTo>
                  <a:cubicBezTo>
                    <a:pt x="770" y="-99"/>
                    <a:pt x="385" y="79"/>
                    <a:pt x="0" y="701"/>
                  </a:cubicBezTo>
                  <a:cubicBezTo>
                    <a:pt x="385" y="701"/>
                    <a:pt x="770" y="701"/>
                    <a:pt x="1156" y="701"/>
                  </a:cubicBezTo>
                  <a:lnTo>
                    <a:pt x="1156" y="79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921007-600A-4892-B9FD-DF6AEFBA859E}"/>
                </a:ext>
              </a:extLst>
            </p:cNvPr>
            <p:cNvSpPr/>
            <p:nvPr/>
          </p:nvSpPr>
          <p:spPr>
            <a:xfrm>
              <a:off x="11027765" y="3565731"/>
              <a:ext cx="711" cy="622"/>
            </a:xfrm>
            <a:custGeom>
              <a:avLst/>
              <a:gdLst>
                <a:gd name="connsiteX0" fmla="*/ 0 w 711"/>
                <a:gd name="connsiteY0" fmla="*/ 0 h 622"/>
                <a:gd name="connsiteX1" fmla="*/ 0 w 711"/>
                <a:gd name="connsiteY1" fmla="*/ 622 h 622"/>
                <a:gd name="connsiteX2" fmla="*/ 711 w 711"/>
                <a:gd name="connsiteY2" fmla="*/ 622 h 622"/>
                <a:gd name="connsiteX3" fmla="*/ 0 w 711"/>
                <a:gd name="connsiteY3" fmla="*/ 0 h 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" h="622">
                  <a:moveTo>
                    <a:pt x="0" y="0"/>
                  </a:moveTo>
                  <a:lnTo>
                    <a:pt x="0" y="622"/>
                  </a:lnTo>
                  <a:cubicBezTo>
                    <a:pt x="237" y="622"/>
                    <a:pt x="474" y="622"/>
                    <a:pt x="711" y="622"/>
                  </a:cubicBezTo>
                  <a:cubicBezTo>
                    <a:pt x="474" y="267"/>
                    <a:pt x="237" y="89"/>
                    <a:pt x="0" y="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26BA733E-22C6-431A-B116-09AF47EDFA13}"/>
                </a:ext>
              </a:extLst>
            </p:cNvPr>
            <p:cNvSpPr/>
            <p:nvPr/>
          </p:nvSpPr>
          <p:spPr>
            <a:xfrm>
              <a:off x="11026610" y="3779204"/>
              <a:ext cx="1155" cy="46546"/>
            </a:xfrm>
            <a:custGeom>
              <a:avLst/>
              <a:gdLst>
                <a:gd name="connsiteX0" fmla="*/ 1156 w 1155"/>
                <a:gd name="connsiteY0" fmla="*/ 207 h 46546"/>
                <a:gd name="connsiteX1" fmla="*/ 1156 w 1155"/>
                <a:gd name="connsiteY1" fmla="*/ 0 h 46546"/>
                <a:gd name="connsiteX2" fmla="*/ 0 w 1155"/>
                <a:gd name="connsiteY2" fmla="*/ 0 h 46546"/>
                <a:gd name="connsiteX3" fmla="*/ 0 w 1155"/>
                <a:gd name="connsiteY3" fmla="*/ 46546 h 46546"/>
                <a:gd name="connsiteX4" fmla="*/ 1156 w 1155"/>
                <a:gd name="connsiteY4" fmla="*/ 46546 h 46546"/>
                <a:gd name="connsiteX5" fmla="*/ 1156 w 1155"/>
                <a:gd name="connsiteY5" fmla="*/ 207 h 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" h="46546">
                  <a:moveTo>
                    <a:pt x="1156" y="207"/>
                  </a:moveTo>
                  <a:lnTo>
                    <a:pt x="1156" y="0"/>
                  </a:lnTo>
                  <a:cubicBezTo>
                    <a:pt x="770" y="0"/>
                    <a:pt x="385" y="0"/>
                    <a:pt x="0" y="0"/>
                  </a:cubicBezTo>
                  <a:lnTo>
                    <a:pt x="0" y="46546"/>
                  </a:lnTo>
                  <a:cubicBezTo>
                    <a:pt x="385" y="46546"/>
                    <a:pt x="770" y="46546"/>
                    <a:pt x="1156" y="46546"/>
                  </a:cubicBezTo>
                  <a:cubicBezTo>
                    <a:pt x="1156" y="31110"/>
                    <a:pt x="1156" y="15644"/>
                    <a:pt x="1156" y="207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E6168A-2AD8-4D2A-9253-CF583F61B3A7}"/>
                </a:ext>
              </a:extLst>
            </p:cNvPr>
            <p:cNvSpPr/>
            <p:nvPr/>
          </p:nvSpPr>
          <p:spPr>
            <a:xfrm>
              <a:off x="11027765" y="3779204"/>
              <a:ext cx="799" cy="46546"/>
            </a:xfrm>
            <a:custGeom>
              <a:avLst/>
              <a:gdLst>
                <a:gd name="connsiteX0" fmla="*/ 0 w 799"/>
                <a:gd name="connsiteY0" fmla="*/ 207 h 46546"/>
                <a:gd name="connsiteX1" fmla="*/ 0 w 799"/>
                <a:gd name="connsiteY1" fmla="*/ 46546 h 46546"/>
                <a:gd name="connsiteX2" fmla="*/ 800 w 799"/>
                <a:gd name="connsiteY2" fmla="*/ 46546 h 46546"/>
                <a:gd name="connsiteX3" fmla="*/ 800 w 799"/>
                <a:gd name="connsiteY3" fmla="*/ 46546 h 46546"/>
                <a:gd name="connsiteX4" fmla="*/ 800 w 799"/>
                <a:gd name="connsiteY4" fmla="*/ 0 h 46546"/>
                <a:gd name="connsiteX5" fmla="*/ 30 w 799"/>
                <a:gd name="connsiteY5" fmla="*/ 0 h 46546"/>
                <a:gd name="connsiteX6" fmla="*/ 30 w 799"/>
                <a:gd name="connsiteY6" fmla="*/ 207 h 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9" h="46546">
                  <a:moveTo>
                    <a:pt x="0" y="207"/>
                  </a:moveTo>
                  <a:cubicBezTo>
                    <a:pt x="0" y="15644"/>
                    <a:pt x="0" y="31110"/>
                    <a:pt x="0" y="46546"/>
                  </a:cubicBezTo>
                  <a:cubicBezTo>
                    <a:pt x="267" y="46546"/>
                    <a:pt x="533" y="46546"/>
                    <a:pt x="800" y="46546"/>
                  </a:cubicBezTo>
                  <a:lnTo>
                    <a:pt x="800" y="46546"/>
                  </a:lnTo>
                  <a:cubicBezTo>
                    <a:pt x="800" y="31021"/>
                    <a:pt x="800" y="15525"/>
                    <a:pt x="800" y="0"/>
                  </a:cubicBezTo>
                  <a:cubicBezTo>
                    <a:pt x="533" y="0"/>
                    <a:pt x="296" y="0"/>
                    <a:pt x="30" y="0"/>
                  </a:cubicBezTo>
                  <a:lnTo>
                    <a:pt x="30" y="207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22C07628-8DC1-4A97-987C-D3B78CFC0182}"/>
                </a:ext>
              </a:extLst>
            </p:cNvPr>
            <p:cNvSpPr/>
            <p:nvPr/>
          </p:nvSpPr>
          <p:spPr>
            <a:xfrm>
              <a:off x="11026610" y="4036350"/>
              <a:ext cx="1155" cy="46546"/>
            </a:xfrm>
            <a:custGeom>
              <a:avLst/>
              <a:gdLst>
                <a:gd name="connsiteX0" fmla="*/ 1156 w 1155"/>
                <a:gd name="connsiteY0" fmla="*/ 45835 h 46546"/>
                <a:gd name="connsiteX1" fmla="*/ 1156 w 1155"/>
                <a:gd name="connsiteY1" fmla="*/ 741 h 46546"/>
                <a:gd name="connsiteX2" fmla="*/ 0 w 1155"/>
                <a:gd name="connsiteY2" fmla="*/ 0 h 46546"/>
                <a:gd name="connsiteX3" fmla="*/ 0 w 1155"/>
                <a:gd name="connsiteY3" fmla="*/ 46546 h 46546"/>
                <a:gd name="connsiteX4" fmla="*/ 1156 w 1155"/>
                <a:gd name="connsiteY4" fmla="*/ 45806 h 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" h="46546">
                  <a:moveTo>
                    <a:pt x="1156" y="45835"/>
                  </a:moveTo>
                  <a:cubicBezTo>
                    <a:pt x="1156" y="30814"/>
                    <a:pt x="1156" y="15762"/>
                    <a:pt x="1156" y="741"/>
                  </a:cubicBezTo>
                  <a:cubicBezTo>
                    <a:pt x="770" y="770"/>
                    <a:pt x="385" y="563"/>
                    <a:pt x="0" y="0"/>
                  </a:cubicBezTo>
                  <a:lnTo>
                    <a:pt x="0" y="46546"/>
                  </a:lnTo>
                  <a:cubicBezTo>
                    <a:pt x="385" y="46043"/>
                    <a:pt x="770" y="45776"/>
                    <a:pt x="1156" y="45806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836378AC-42A6-4186-A255-59404641404F}"/>
                </a:ext>
              </a:extLst>
            </p:cNvPr>
            <p:cNvSpPr/>
            <p:nvPr/>
          </p:nvSpPr>
          <p:spPr>
            <a:xfrm>
              <a:off x="11027765" y="4036350"/>
              <a:ext cx="1036" cy="46546"/>
            </a:xfrm>
            <a:custGeom>
              <a:avLst/>
              <a:gdLst>
                <a:gd name="connsiteX0" fmla="*/ 0 w 1036"/>
                <a:gd name="connsiteY0" fmla="*/ 741 h 46546"/>
                <a:gd name="connsiteX1" fmla="*/ 0 w 1036"/>
                <a:gd name="connsiteY1" fmla="*/ 45835 h 46546"/>
                <a:gd name="connsiteX2" fmla="*/ 1037 w 1036"/>
                <a:gd name="connsiteY2" fmla="*/ 46546 h 46546"/>
                <a:gd name="connsiteX3" fmla="*/ 1037 w 1036"/>
                <a:gd name="connsiteY3" fmla="*/ 46546 h 46546"/>
                <a:gd name="connsiteX4" fmla="*/ 1007 w 1036"/>
                <a:gd name="connsiteY4" fmla="*/ 0 h 46546"/>
                <a:gd name="connsiteX5" fmla="*/ 1007 w 1036"/>
                <a:gd name="connsiteY5" fmla="*/ 0 h 46546"/>
                <a:gd name="connsiteX6" fmla="*/ 30 w 1036"/>
                <a:gd name="connsiteY6" fmla="*/ 741 h 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6" h="46546">
                  <a:moveTo>
                    <a:pt x="0" y="741"/>
                  </a:moveTo>
                  <a:cubicBezTo>
                    <a:pt x="0" y="15762"/>
                    <a:pt x="0" y="30814"/>
                    <a:pt x="0" y="45835"/>
                  </a:cubicBezTo>
                  <a:cubicBezTo>
                    <a:pt x="356" y="45835"/>
                    <a:pt x="681" y="46072"/>
                    <a:pt x="1037" y="46546"/>
                  </a:cubicBezTo>
                  <a:lnTo>
                    <a:pt x="1037" y="46546"/>
                  </a:lnTo>
                  <a:cubicBezTo>
                    <a:pt x="1037" y="31021"/>
                    <a:pt x="1037" y="15496"/>
                    <a:pt x="1007" y="0"/>
                  </a:cubicBezTo>
                  <a:lnTo>
                    <a:pt x="1007" y="0"/>
                  </a:lnTo>
                  <a:cubicBezTo>
                    <a:pt x="681" y="474"/>
                    <a:pt x="356" y="711"/>
                    <a:pt x="30" y="741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54C7B99D-8730-4310-939A-4C4E1817DBB2}"/>
                </a:ext>
              </a:extLst>
            </p:cNvPr>
            <p:cNvSpPr/>
            <p:nvPr/>
          </p:nvSpPr>
          <p:spPr>
            <a:xfrm>
              <a:off x="11026610" y="4082186"/>
              <a:ext cx="1155" cy="740"/>
            </a:xfrm>
            <a:custGeom>
              <a:avLst/>
              <a:gdLst>
                <a:gd name="connsiteX0" fmla="*/ 1156 w 1155"/>
                <a:gd name="connsiteY0" fmla="*/ 0 h 740"/>
                <a:gd name="connsiteX1" fmla="*/ 0 w 1155"/>
                <a:gd name="connsiteY1" fmla="*/ 741 h 740"/>
                <a:gd name="connsiteX2" fmla="*/ 1156 w 1155"/>
                <a:gd name="connsiteY2" fmla="*/ 741 h 740"/>
                <a:gd name="connsiteX3" fmla="*/ 1156 w 1155"/>
                <a:gd name="connsiteY3" fmla="*/ 30 h 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740">
                  <a:moveTo>
                    <a:pt x="1156" y="0"/>
                  </a:moveTo>
                  <a:cubicBezTo>
                    <a:pt x="770" y="0"/>
                    <a:pt x="385" y="207"/>
                    <a:pt x="0" y="741"/>
                  </a:cubicBezTo>
                  <a:cubicBezTo>
                    <a:pt x="385" y="741"/>
                    <a:pt x="770" y="741"/>
                    <a:pt x="1156" y="741"/>
                  </a:cubicBezTo>
                  <a:lnTo>
                    <a:pt x="1156" y="30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9F0A5C0-FAB5-4B1B-9222-9CCAB22C16BF}"/>
                </a:ext>
              </a:extLst>
            </p:cNvPr>
            <p:cNvSpPr/>
            <p:nvPr/>
          </p:nvSpPr>
          <p:spPr>
            <a:xfrm>
              <a:off x="11027735" y="4082186"/>
              <a:ext cx="1066" cy="711"/>
            </a:xfrm>
            <a:custGeom>
              <a:avLst/>
              <a:gdLst>
                <a:gd name="connsiteX0" fmla="*/ 30 w 1066"/>
                <a:gd name="connsiteY0" fmla="*/ 0 h 711"/>
                <a:gd name="connsiteX1" fmla="*/ 30 w 1066"/>
                <a:gd name="connsiteY1" fmla="*/ 711 h 711"/>
                <a:gd name="connsiteX2" fmla="*/ 1067 w 1066"/>
                <a:gd name="connsiteY2" fmla="*/ 711 h 711"/>
                <a:gd name="connsiteX3" fmla="*/ 1037 w 1066"/>
                <a:gd name="connsiteY3" fmla="*/ 711 h 711"/>
                <a:gd name="connsiteX4" fmla="*/ 0 w 1066"/>
                <a:gd name="connsiteY4" fmla="*/ 0 h 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6" h="711">
                  <a:moveTo>
                    <a:pt x="30" y="0"/>
                  </a:moveTo>
                  <a:lnTo>
                    <a:pt x="30" y="711"/>
                  </a:lnTo>
                  <a:cubicBezTo>
                    <a:pt x="385" y="711"/>
                    <a:pt x="711" y="711"/>
                    <a:pt x="1067" y="711"/>
                  </a:cubicBezTo>
                  <a:lnTo>
                    <a:pt x="1037" y="711"/>
                  </a:lnTo>
                  <a:cubicBezTo>
                    <a:pt x="681" y="237"/>
                    <a:pt x="356" y="30"/>
                    <a:pt x="0" y="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AEE71A5-B161-42F5-B753-6942AE51A8A2}"/>
                </a:ext>
              </a:extLst>
            </p:cNvPr>
            <p:cNvSpPr/>
            <p:nvPr/>
          </p:nvSpPr>
          <p:spPr>
            <a:xfrm>
              <a:off x="11026610" y="4036350"/>
              <a:ext cx="1155" cy="743"/>
            </a:xfrm>
            <a:custGeom>
              <a:avLst/>
              <a:gdLst>
                <a:gd name="connsiteX0" fmla="*/ 1156 w 1155"/>
                <a:gd name="connsiteY0" fmla="*/ 741 h 743"/>
                <a:gd name="connsiteX1" fmla="*/ 1156 w 1155"/>
                <a:gd name="connsiteY1" fmla="*/ 0 h 743"/>
                <a:gd name="connsiteX2" fmla="*/ 0 w 1155"/>
                <a:gd name="connsiteY2" fmla="*/ 0 h 743"/>
                <a:gd name="connsiteX3" fmla="*/ 1156 w 1155"/>
                <a:gd name="connsiteY3" fmla="*/ 741 h 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743">
                  <a:moveTo>
                    <a:pt x="1156" y="741"/>
                  </a:moveTo>
                  <a:lnTo>
                    <a:pt x="1156" y="0"/>
                  </a:lnTo>
                  <a:cubicBezTo>
                    <a:pt x="770" y="0"/>
                    <a:pt x="385" y="0"/>
                    <a:pt x="0" y="0"/>
                  </a:cubicBezTo>
                  <a:cubicBezTo>
                    <a:pt x="385" y="533"/>
                    <a:pt x="770" y="770"/>
                    <a:pt x="1156" y="741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449C33D-A3C7-43D9-8F95-3D718AE01909}"/>
                </a:ext>
              </a:extLst>
            </p:cNvPr>
            <p:cNvSpPr/>
            <p:nvPr/>
          </p:nvSpPr>
          <p:spPr>
            <a:xfrm>
              <a:off x="11027765" y="4036350"/>
              <a:ext cx="977" cy="740"/>
            </a:xfrm>
            <a:custGeom>
              <a:avLst/>
              <a:gdLst>
                <a:gd name="connsiteX0" fmla="*/ 0 w 977"/>
                <a:gd name="connsiteY0" fmla="*/ 89 h 740"/>
                <a:gd name="connsiteX1" fmla="*/ 0 w 977"/>
                <a:gd name="connsiteY1" fmla="*/ 741 h 740"/>
                <a:gd name="connsiteX2" fmla="*/ 978 w 977"/>
                <a:gd name="connsiteY2" fmla="*/ 0 h 740"/>
                <a:gd name="connsiteX3" fmla="*/ 0 w 977"/>
                <a:gd name="connsiteY3" fmla="*/ 0 h 740"/>
                <a:gd name="connsiteX4" fmla="*/ 0 w 977"/>
                <a:gd name="connsiteY4" fmla="*/ 89 h 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" h="740">
                  <a:moveTo>
                    <a:pt x="0" y="89"/>
                  </a:moveTo>
                  <a:lnTo>
                    <a:pt x="0" y="741"/>
                  </a:lnTo>
                  <a:cubicBezTo>
                    <a:pt x="326" y="711"/>
                    <a:pt x="652" y="474"/>
                    <a:pt x="978" y="0"/>
                  </a:cubicBezTo>
                  <a:cubicBezTo>
                    <a:pt x="652" y="0"/>
                    <a:pt x="326" y="0"/>
                    <a:pt x="0" y="0"/>
                  </a:cubicBezTo>
                  <a:lnTo>
                    <a:pt x="0" y="89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73AE7DEF-E0A1-4148-A569-4FDFDAE0B537}"/>
                </a:ext>
              </a:extLst>
            </p:cNvPr>
            <p:cNvSpPr/>
            <p:nvPr/>
          </p:nvSpPr>
          <p:spPr>
            <a:xfrm>
              <a:off x="11026610" y="4136139"/>
              <a:ext cx="1339" cy="46546"/>
            </a:xfrm>
            <a:custGeom>
              <a:avLst/>
              <a:gdLst>
                <a:gd name="connsiteX0" fmla="*/ 1126 w 1339"/>
                <a:gd name="connsiteY0" fmla="*/ 741 h 46546"/>
                <a:gd name="connsiteX1" fmla="*/ 0 w 1339"/>
                <a:gd name="connsiteY1" fmla="*/ 0 h 46546"/>
                <a:gd name="connsiteX2" fmla="*/ 0 w 1339"/>
                <a:gd name="connsiteY2" fmla="*/ 46546 h 46546"/>
                <a:gd name="connsiteX3" fmla="*/ 1126 w 1339"/>
                <a:gd name="connsiteY3" fmla="*/ 741 h 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46546">
                  <a:moveTo>
                    <a:pt x="1126" y="741"/>
                  </a:moveTo>
                  <a:cubicBezTo>
                    <a:pt x="770" y="741"/>
                    <a:pt x="385" y="504"/>
                    <a:pt x="0" y="0"/>
                  </a:cubicBezTo>
                  <a:lnTo>
                    <a:pt x="0" y="46546"/>
                  </a:lnTo>
                  <a:cubicBezTo>
                    <a:pt x="2578" y="31347"/>
                    <a:pt x="533" y="15999"/>
                    <a:pt x="1126" y="741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EACFB9D0-A3C9-479D-BA96-CE508AFFC174}"/>
                </a:ext>
              </a:extLst>
            </p:cNvPr>
            <p:cNvSpPr/>
            <p:nvPr/>
          </p:nvSpPr>
          <p:spPr>
            <a:xfrm>
              <a:off x="11026580" y="4136110"/>
              <a:ext cx="2362" cy="46576"/>
            </a:xfrm>
            <a:custGeom>
              <a:avLst/>
              <a:gdLst>
                <a:gd name="connsiteX0" fmla="*/ 2193 w 2362"/>
                <a:gd name="connsiteY0" fmla="*/ 36265 h 46576"/>
                <a:gd name="connsiteX1" fmla="*/ 2222 w 2362"/>
                <a:gd name="connsiteY1" fmla="*/ 0 h 46576"/>
                <a:gd name="connsiteX2" fmla="*/ 2222 w 2362"/>
                <a:gd name="connsiteY2" fmla="*/ 0 h 46576"/>
                <a:gd name="connsiteX3" fmla="*/ 1126 w 2362"/>
                <a:gd name="connsiteY3" fmla="*/ 770 h 46576"/>
                <a:gd name="connsiteX4" fmla="*/ 0 w 2362"/>
                <a:gd name="connsiteY4" fmla="*/ 46576 h 46576"/>
                <a:gd name="connsiteX5" fmla="*/ 2163 w 2362"/>
                <a:gd name="connsiteY5" fmla="*/ 36265 h 4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" h="46576">
                  <a:moveTo>
                    <a:pt x="2193" y="36265"/>
                  </a:moveTo>
                  <a:cubicBezTo>
                    <a:pt x="2311" y="24177"/>
                    <a:pt x="2222" y="12088"/>
                    <a:pt x="2222" y="0"/>
                  </a:cubicBezTo>
                  <a:lnTo>
                    <a:pt x="2222" y="0"/>
                  </a:lnTo>
                  <a:cubicBezTo>
                    <a:pt x="1867" y="504"/>
                    <a:pt x="1511" y="770"/>
                    <a:pt x="1126" y="770"/>
                  </a:cubicBezTo>
                  <a:cubicBezTo>
                    <a:pt x="533" y="16029"/>
                    <a:pt x="2578" y="31347"/>
                    <a:pt x="0" y="46576"/>
                  </a:cubicBezTo>
                  <a:cubicBezTo>
                    <a:pt x="3378" y="43702"/>
                    <a:pt x="2133" y="39791"/>
                    <a:pt x="2163" y="36265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A48AA5CF-FEC2-4FDC-930C-F0AD51588840}"/>
                </a:ext>
              </a:extLst>
            </p:cNvPr>
            <p:cNvSpPr/>
            <p:nvPr/>
          </p:nvSpPr>
          <p:spPr>
            <a:xfrm>
              <a:off x="11026610" y="4136110"/>
              <a:ext cx="1125" cy="770"/>
            </a:xfrm>
            <a:custGeom>
              <a:avLst/>
              <a:gdLst>
                <a:gd name="connsiteX0" fmla="*/ 1126 w 1125"/>
                <a:gd name="connsiteY0" fmla="*/ 770 h 770"/>
                <a:gd name="connsiteX1" fmla="*/ 1126 w 1125"/>
                <a:gd name="connsiteY1" fmla="*/ 0 h 770"/>
                <a:gd name="connsiteX2" fmla="*/ 0 w 1125"/>
                <a:gd name="connsiteY2" fmla="*/ 0 h 770"/>
                <a:gd name="connsiteX3" fmla="*/ 1126 w 1125"/>
                <a:gd name="connsiteY3" fmla="*/ 74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" h="770">
                  <a:moveTo>
                    <a:pt x="1126" y="770"/>
                  </a:moveTo>
                  <a:cubicBezTo>
                    <a:pt x="1126" y="504"/>
                    <a:pt x="1126" y="267"/>
                    <a:pt x="1126" y="0"/>
                  </a:cubicBezTo>
                  <a:cubicBezTo>
                    <a:pt x="741" y="0"/>
                    <a:pt x="385" y="0"/>
                    <a:pt x="0" y="0"/>
                  </a:cubicBezTo>
                  <a:cubicBezTo>
                    <a:pt x="385" y="504"/>
                    <a:pt x="741" y="770"/>
                    <a:pt x="1126" y="741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7A682AB1-37F7-4829-92D6-E0438BAAD457}"/>
                </a:ext>
              </a:extLst>
            </p:cNvPr>
            <p:cNvSpPr/>
            <p:nvPr/>
          </p:nvSpPr>
          <p:spPr>
            <a:xfrm>
              <a:off x="11027735" y="4136110"/>
              <a:ext cx="1096" cy="770"/>
            </a:xfrm>
            <a:custGeom>
              <a:avLst/>
              <a:gdLst>
                <a:gd name="connsiteX0" fmla="*/ 0 w 1096"/>
                <a:gd name="connsiteY0" fmla="*/ 770 h 770"/>
                <a:gd name="connsiteX1" fmla="*/ 1096 w 1096"/>
                <a:gd name="connsiteY1" fmla="*/ 0 h 770"/>
                <a:gd name="connsiteX2" fmla="*/ 30 w 1096"/>
                <a:gd name="connsiteY2" fmla="*/ 0 h 770"/>
                <a:gd name="connsiteX3" fmla="*/ 30 w 1096"/>
                <a:gd name="connsiteY3" fmla="*/ 77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6" h="770">
                  <a:moveTo>
                    <a:pt x="0" y="770"/>
                  </a:moveTo>
                  <a:cubicBezTo>
                    <a:pt x="356" y="770"/>
                    <a:pt x="741" y="504"/>
                    <a:pt x="1096" y="0"/>
                  </a:cubicBezTo>
                  <a:cubicBezTo>
                    <a:pt x="741" y="0"/>
                    <a:pt x="385" y="0"/>
                    <a:pt x="30" y="0"/>
                  </a:cubicBezTo>
                  <a:cubicBezTo>
                    <a:pt x="30" y="267"/>
                    <a:pt x="30" y="504"/>
                    <a:pt x="30" y="77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597205AE-1886-4129-84D0-D738F0C3EDF7}"/>
                </a:ext>
              </a:extLst>
            </p:cNvPr>
            <p:cNvSpPr/>
            <p:nvPr/>
          </p:nvSpPr>
          <p:spPr>
            <a:xfrm>
              <a:off x="11026610" y="3617403"/>
              <a:ext cx="1155" cy="42131"/>
            </a:xfrm>
            <a:custGeom>
              <a:avLst/>
              <a:gdLst>
                <a:gd name="connsiteX0" fmla="*/ 1156 w 1155"/>
                <a:gd name="connsiteY0" fmla="*/ 652 h 42131"/>
                <a:gd name="connsiteX1" fmla="*/ 0 w 1155"/>
                <a:gd name="connsiteY1" fmla="*/ 0 h 42131"/>
                <a:gd name="connsiteX2" fmla="*/ 0 w 1155"/>
                <a:gd name="connsiteY2" fmla="*/ 42132 h 42131"/>
                <a:gd name="connsiteX3" fmla="*/ 1156 w 1155"/>
                <a:gd name="connsiteY3" fmla="*/ 42132 h 42131"/>
                <a:gd name="connsiteX4" fmla="*/ 1156 w 1155"/>
                <a:gd name="connsiteY4" fmla="*/ 681 h 4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" h="42131">
                  <a:moveTo>
                    <a:pt x="1156" y="652"/>
                  </a:moveTo>
                  <a:cubicBezTo>
                    <a:pt x="770" y="800"/>
                    <a:pt x="415" y="593"/>
                    <a:pt x="0" y="0"/>
                  </a:cubicBezTo>
                  <a:lnTo>
                    <a:pt x="0" y="42132"/>
                  </a:lnTo>
                  <a:cubicBezTo>
                    <a:pt x="385" y="42132"/>
                    <a:pt x="770" y="42132"/>
                    <a:pt x="1156" y="42132"/>
                  </a:cubicBezTo>
                  <a:cubicBezTo>
                    <a:pt x="1156" y="28325"/>
                    <a:pt x="1156" y="14518"/>
                    <a:pt x="1156" y="681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C070706-020C-44C0-B7D5-AA36B833B2FF}"/>
                </a:ext>
              </a:extLst>
            </p:cNvPr>
            <p:cNvSpPr/>
            <p:nvPr/>
          </p:nvSpPr>
          <p:spPr>
            <a:xfrm>
              <a:off x="11027765" y="3617373"/>
              <a:ext cx="711" cy="42131"/>
            </a:xfrm>
            <a:custGeom>
              <a:avLst/>
              <a:gdLst>
                <a:gd name="connsiteX0" fmla="*/ 0 w 711"/>
                <a:gd name="connsiteY0" fmla="*/ 681 h 42131"/>
                <a:gd name="connsiteX1" fmla="*/ 0 w 711"/>
                <a:gd name="connsiteY1" fmla="*/ 42132 h 42131"/>
                <a:gd name="connsiteX2" fmla="*/ 711 w 711"/>
                <a:gd name="connsiteY2" fmla="*/ 42132 h 42131"/>
                <a:gd name="connsiteX3" fmla="*/ 711 w 711"/>
                <a:gd name="connsiteY3" fmla="*/ 42132 h 42131"/>
                <a:gd name="connsiteX4" fmla="*/ 711 w 711"/>
                <a:gd name="connsiteY4" fmla="*/ 0 h 42131"/>
                <a:gd name="connsiteX5" fmla="*/ 711 w 711"/>
                <a:gd name="connsiteY5" fmla="*/ 0 h 42131"/>
                <a:gd name="connsiteX6" fmla="*/ 0 w 711"/>
                <a:gd name="connsiteY6" fmla="*/ 681 h 4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" h="42131">
                  <a:moveTo>
                    <a:pt x="0" y="681"/>
                  </a:moveTo>
                  <a:cubicBezTo>
                    <a:pt x="0" y="14488"/>
                    <a:pt x="0" y="28295"/>
                    <a:pt x="0" y="42132"/>
                  </a:cubicBezTo>
                  <a:cubicBezTo>
                    <a:pt x="237" y="42132"/>
                    <a:pt x="474" y="42132"/>
                    <a:pt x="711" y="42132"/>
                  </a:cubicBezTo>
                  <a:lnTo>
                    <a:pt x="711" y="42132"/>
                  </a:lnTo>
                  <a:cubicBezTo>
                    <a:pt x="711" y="28088"/>
                    <a:pt x="711" y="14044"/>
                    <a:pt x="711" y="0"/>
                  </a:cubicBezTo>
                  <a:lnTo>
                    <a:pt x="711" y="0"/>
                  </a:lnTo>
                  <a:cubicBezTo>
                    <a:pt x="474" y="415"/>
                    <a:pt x="237" y="593"/>
                    <a:pt x="0" y="681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40245BA6-5D8C-48E2-8115-50796D7D35ED}"/>
                </a:ext>
              </a:extLst>
            </p:cNvPr>
            <p:cNvSpPr/>
            <p:nvPr/>
          </p:nvSpPr>
          <p:spPr>
            <a:xfrm>
              <a:off x="11026610" y="3617390"/>
              <a:ext cx="1155" cy="714"/>
            </a:xfrm>
            <a:custGeom>
              <a:avLst/>
              <a:gdLst>
                <a:gd name="connsiteX0" fmla="*/ 1156 w 1155"/>
                <a:gd name="connsiteY0" fmla="*/ 665 h 714"/>
                <a:gd name="connsiteX1" fmla="*/ 1156 w 1155"/>
                <a:gd name="connsiteY1" fmla="*/ 13 h 714"/>
                <a:gd name="connsiteX2" fmla="*/ 1156 w 1155"/>
                <a:gd name="connsiteY2" fmla="*/ 13 h 714"/>
                <a:gd name="connsiteX3" fmla="*/ 0 w 1155"/>
                <a:gd name="connsiteY3" fmla="*/ 13 h 714"/>
                <a:gd name="connsiteX4" fmla="*/ 1156 w 1155"/>
                <a:gd name="connsiteY4" fmla="*/ 665 h 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" h="714">
                  <a:moveTo>
                    <a:pt x="1156" y="665"/>
                  </a:moveTo>
                  <a:lnTo>
                    <a:pt x="1156" y="13"/>
                  </a:lnTo>
                  <a:lnTo>
                    <a:pt x="1156" y="13"/>
                  </a:lnTo>
                  <a:cubicBezTo>
                    <a:pt x="770" y="-16"/>
                    <a:pt x="385" y="13"/>
                    <a:pt x="0" y="13"/>
                  </a:cubicBezTo>
                  <a:cubicBezTo>
                    <a:pt x="385" y="635"/>
                    <a:pt x="770" y="813"/>
                    <a:pt x="1156" y="665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FC43512C-6C56-4D23-8BA2-898AD50432D9}"/>
                </a:ext>
              </a:extLst>
            </p:cNvPr>
            <p:cNvSpPr/>
            <p:nvPr/>
          </p:nvSpPr>
          <p:spPr>
            <a:xfrm>
              <a:off x="11027765" y="3617373"/>
              <a:ext cx="711" cy="681"/>
            </a:xfrm>
            <a:custGeom>
              <a:avLst/>
              <a:gdLst>
                <a:gd name="connsiteX0" fmla="*/ 0 w 711"/>
                <a:gd name="connsiteY0" fmla="*/ 30 h 681"/>
                <a:gd name="connsiteX1" fmla="*/ 0 w 711"/>
                <a:gd name="connsiteY1" fmla="*/ 681 h 681"/>
                <a:gd name="connsiteX2" fmla="*/ 711 w 711"/>
                <a:gd name="connsiteY2" fmla="*/ 0 h 681"/>
                <a:gd name="connsiteX3" fmla="*/ 0 w 711"/>
                <a:gd name="connsiteY3" fmla="*/ 0 h 681"/>
                <a:gd name="connsiteX4" fmla="*/ 0 w 711"/>
                <a:gd name="connsiteY4" fmla="*/ 0 h 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" h="681">
                  <a:moveTo>
                    <a:pt x="0" y="30"/>
                  </a:moveTo>
                  <a:lnTo>
                    <a:pt x="0" y="681"/>
                  </a:lnTo>
                  <a:cubicBezTo>
                    <a:pt x="237" y="593"/>
                    <a:pt x="474" y="385"/>
                    <a:pt x="711" y="0"/>
                  </a:cubicBezTo>
                  <a:cubicBezTo>
                    <a:pt x="474" y="0"/>
                    <a:pt x="237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8A1123BC-B928-4C2C-82AC-ABC63655F20B}"/>
                </a:ext>
              </a:extLst>
            </p:cNvPr>
            <p:cNvSpPr/>
            <p:nvPr/>
          </p:nvSpPr>
          <p:spPr>
            <a:xfrm>
              <a:off x="11026610" y="3737072"/>
              <a:ext cx="1155" cy="42131"/>
            </a:xfrm>
            <a:custGeom>
              <a:avLst/>
              <a:gdLst>
                <a:gd name="connsiteX0" fmla="*/ 1156 w 1155"/>
                <a:gd name="connsiteY0" fmla="*/ 41480 h 42131"/>
                <a:gd name="connsiteX1" fmla="*/ 1156 w 1155"/>
                <a:gd name="connsiteY1" fmla="*/ 207 h 42131"/>
                <a:gd name="connsiteX2" fmla="*/ 1156 w 1155"/>
                <a:gd name="connsiteY2" fmla="*/ 0 h 42131"/>
                <a:gd name="connsiteX3" fmla="*/ 0 w 1155"/>
                <a:gd name="connsiteY3" fmla="*/ 0 h 42131"/>
                <a:gd name="connsiteX4" fmla="*/ 0 w 1155"/>
                <a:gd name="connsiteY4" fmla="*/ 42132 h 42131"/>
                <a:gd name="connsiteX5" fmla="*/ 1156 w 1155"/>
                <a:gd name="connsiteY5" fmla="*/ 41450 h 4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" h="42131">
                  <a:moveTo>
                    <a:pt x="1156" y="41480"/>
                  </a:moveTo>
                  <a:cubicBezTo>
                    <a:pt x="1156" y="27732"/>
                    <a:pt x="1156" y="13985"/>
                    <a:pt x="1156" y="207"/>
                  </a:cubicBezTo>
                  <a:lnTo>
                    <a:pt x="1156" y="0"/>
                  </a:lnTo>
                  <a:cubicBezTo>
                    <a:pt x="770" y="0"/>
                    <a:pt x="385" y="0"/>
                    <a:pt x="0" y="0"/>
                  </a:cubicBezTo>
                  <a:lnTo>
                    <a:pt x="0" y="42132"/>
                  </a:lnTo>
                  <a:cubicBezTo>
                    <a:pt x="385" y="41539"/>
                    <a:pt x="741" y="41332"/>
                    <a:pt x="1156" y="4145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916CE59F-0712-4C12-9FE1-A2493C7767F1}"/>
                </a:ext>
              </a:extLst>
            </p:cNvPr>
            <p:cNvSpPr/>
            <p:nvPr/>
          </p:nvSpPr>
          <p:spPr>
            <a:xfrm>
              <a:off x="11027765" y="3737072"/>
              <a:ext cx="770" cy="42131"/>
            </a:xfrm>
            <a:custGeom>
              <a:avLst/>
              <a:gdLst>
                <a:gd name="connsiteX0" fmla="*/ 0 w 770"/>
                <a:gd name="connsiteY0" fmla="*/ 207 h 42131"/>
                <a:gd name="connsiteX1" fmla="*/ 0 w 770"/>
                <a:gd name="connsiteY1" fmla="*/ 41480 h 42131"/>
                <a:gd name="connsiteX2" fmla="*/ 770 w 770"/>
                <a:gd name="connsiteY2" fmla="*/ 42132 h 42131"/>
                <a:gd name="connsiteX3" fmla="*/ 770 w 770"/>
                <a:gd name="connsiteY3" fmla="*/ 0 h 42131"/>
                <a:gd name="connsiteX4" fmla="*/ 0 w 770"/>
                <a:gd name="connsiteY4" fmla="*/ 0 h 42131"/>
                <a:gd name="connsiteX5" fmla="*/ 0 w 770"/>
                <a:gd name="connsiteY5" fmla="*/ 207 h 4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0" h="42131">
                  <a:moveTo>
                    <a:pt x="0" y="207"/>
                  </a:moveTo>
                  <a:cubicBezTo>
                    <a:pt x="0" y="13955"/>
                    <a:pt x="0" y="27703"/>
                    <a:pt x="0" y="41480"/>
                  </a:cubicBezTo>
                  <a:cubicBezTo>
                    <a:pt x="267" y="41569"/>
                    <a:pt x="504" y="41747"/>
                    <a:pt x="770" y="42132"/>
                  </a:cubicBezTo>
                  <a:lnTo>
                    <a:pt x="770" y="0"/>
                  </a:lnTo>
                  <a:cubicBezTo>
                    <a:pt x="504" y="0"/>
                    <a:pt x="267" y="0"/>
                    <a:pt x="0" y="0"/>
                  </a:cubicBezTo>
                  <a:lnTo>
                    <a:pt x="0" y="207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E69EEB25-8F51-48A5-813A-8D8AEB8CE241}"/>
                </a:ext>
              </a:extLst>
            </p:cNvPr>
            <p:cNvSpPr/>
            <p:nvPr/>
          </p:nvSpPr>
          <p:spPr>
            <a:xfrm>
              <a:off x="11026610" y="3778520"/>
              <a:ext cx="1155" cy="713"/>
            </a:xfrm>
            <a:custGeom>
              <a:avLst/>
              <a:gdLst>
                <a:gd name="connsiteX0" fmla="*/ 1156 w 1155"/>
                <a:gd name="connsiteY0" fmla="*/ 32 h 713"/>
                <a:gd name="connsiteX1" fmla="*/ 0 w 1155"/>
                <a:gd name="connsiteY1" fmla="*/ 713 h 713"/>
                <a:gd name="connsiteX2" fmla="*/ 1156 w 1155"/>
                <a:gd name="connsiteY2" fmla="*/ 713 h 713"/>
                <a:gd name="connsiteX3" fmla="*/ 1156 w 1155"/>
                <a:gd name="connsiteY3" fmla="*/ 62 h 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713">
                  <a:moveTo>
                    <a:pt x="1156" y="32"/>
                  </a:moveTo>
                  <a:cubicBezTo>
                    <a:pt x="770" y="-87"/>
                    <a:pt x="385" y="121"/>
                    <a:pt x="0" y="713"/>
                  </a:cubicBezTo>
                  <a:cubicBezTo>
                    <a:pt x="385" y="713"/>
                    <a:pt x="770" y="713"/>
                    <a:pt x="1156" y="713"/>
                  </a:cubicBezTo>
                  <a:lnTo>
                    <a:pt x="1156" y="62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B6A80D2D-F38A-4D78-B49B-91E3BAA1EB1E}"/>
                </a:ext>
              </a:extLst>
            </p:cNvPr>
            <p:cNvSpPr/>
            <p:nvPr/>
          </p:nvSpPr>
          <p:spPr>
            <a:xfrm>
              <a:off x="11027765" y="3778552"/>
              <a:ext cx="770" cy="651"/>
            </a:xfrm>
            <a:custGeom>
              <a:avLst/>
              <a:gdLst>
                <a:gd name="connsiteX0" fmla="*/ 0 w 770"/>
                <a:gd name="connsiteY0" fmla="*/ 0 h 651"/>
                <a:gd name="connsiteX1" fmla="*/ 0 w 770"/>
                <a:gd name="connsiteY1" fmla="*/ 652 h 651"/>
                <a:gd name="connsiteX2" fmla="*/ 770 w 770"/>
                <a:gd name="connsiteY2" fmla="*/ 652 h 651"/>
                <a:gd name="connsiteX3" fmla="*/ 0 w 770"/>
                <a:gd name="connsiteY3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651">
                  <a:moveTo>
                    <a:pt x="0" y="0"/>
                  </a:moveTo>
                  <a:lnTo>
                    <a:pt x="0" y="652"/>
                  </a:lnTo>
                  <a:cubicBezTo>
                    <a:pt x="267" y="652"/>
                    <a:pt x="504" y="652"/>
                    <a:pt x="770" y="652"/>
                  </a:cubicBezTo>
                  <a:cubicBezTo>
                    <a:pt x="504" y="267"/>
                    <a:pt x="267" y="89"/>
                    <a:pt x="0" y="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00BEF2B8-F368-4CCD-AADD-0B8E2977274D}"/>
                </a:ext>
              </a:extLst>
            </p:cNvPr>
            <p:cNvSpPr/>
            <p:nvPr/>
          </p:nvSpPr>
          <p:spPr>
            <a:xfrm>
              <a:off x="11026610" y="3825780"/>
              <a:ext cx="1155" cy="42131"/>
            </a:xfrm>
            <a:custGeom>
              <a:avLst/>
              <a:gdLst>
                <a:gd name="connsiteX0" fmla="*/ 1156 w 1155"/>
                <a:gd name="connsiteY0" fmla="*/ 41421 h 42131"/>
                <a:gd name="connsiteX1" fmla="*/ 1156 w 1155"/>
                <a:gd name="connsiteY1" fmla="*/ 681 h 42131"/>
                <a:gd name="connsiteX2" fmla="*/ 0 w 1155"/>
                <a:gd name="connsiteY2" fmla="*/ 0 h 42131"/>
                <a:gd name="connsiteX3" fmla="*/ 0 w 1155"/>
                <a:gd name="connsiteY3" fmla="*/ 42132 h 42131"/>
                <a:gd name="connsiteX4" fmla="*/ 1156 w 1155"/>
                <a:gd name="connsiteY4" fmla="*/ 41450 h 4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" h="42131">
                  <a:moveTo>
                    <a:pt x="1156" y="41421"/>
                  </a:moveTo>
                  <a:cubicBezTo>
                    <a:pt x="1156" y="27851"/>
                    <a:pt x="1156" y="14251"/>
                    <a:pt x="1156" y="681"/>
                  </a:cubicBezTo>
                  <a:cubicBezTo>
                    <a:pt x="770" y="800"/>
                    <a:pt x="415" y="593"/>
                    <a:pt x="0" y="0"/>
                  </a:cubicBezTo>
                  <a:lnTo>
                    <a:pt x="0" y="42132"/>
                  </a:lnTo>
                  <a:cubicBezTo>
                    <a:pt x="385" y="41539"/>
                    <a:pt x="741" y="41332"/>
                    <a:pt x="1156" y="4145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7FC94931-72AF-4138-B1B3-17AEBECC2A2A}"/>
                </a:ext>
              </a:extLst>
            </p:cNvPr>
            <p:cNvSpPr/>
            <p:nvPr/>
          </p:nvSpPr>
          <p:spPr>
            <a:xfrm>
              <a:off x="11027765" y="3825721"/>
              <a:ext cx="829" cy="42131"/>
            </a:xfrm>
            <a:custGeom>
              <a:avLst/>
              <a:gdLst>
                <a:gd name="connsiteX0" fmla="*/ 0 w 829"/>
                <a:gd name="connsiteY0" fmla="*/ 741 h 42131"/>
                <a:gd name="connsiteX1" fmla="*/ 0 w 829"/>
                <a:gd name="connsiteY1" fmla="*/ 41480 h 42131"/>
                <a:gd name="connsiteX2" fmla="*/ 830 w 829"/>
                <a:gd name="connsiteY2" fmla="*/ 42132 h 42131"/>
                <a:gd name="connsiteX3" fmla="*/ 830 w 829"/>
                <a:gd name="connsiteY3" fmla="*/ 42132 h 42131"/>
                <a:gd name="connsiteX4" fmla="*/ 800 w 829"/>
                <a:gd name="connsiteY4" fmla="*/ 0 h 42131"/>
                <a:gd name="connsiteX5" fmla="*/ 800 w 829"/>
                <a:gd name="connsiteY5" fmla="*/ 0 h 42131"/>
                <a:gd name="connsiteX6" fmla="*/ 0 w 829"/>
                <a:gd name="connsiteY6" fmla="*/ 711 h 4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9" h="42131">
                  <a:moveTo>
                    <a:pt x="0" y="741"/>
                  </a:moveTo>
                  <a:cubicBezTo>
                    <a:pt x="0" y="14311"/>
                    <a:pt x="0" y="27910"/>
                    <a:pt x="0" y="41480"/>
                  </a:cubicBezTo>
                  <a:cubicBezTo>
                    <a:pt x="267" y="41539"/>
                    <a:pt x="533" y="41747"/>
                    <a:pt x="830" y="42132"/>
                  </a:cubicBezTo>
                  <a:lnTo>
                    <a:pt x="830" y="42132"/>
                  </a:lnTo>
                  <a:cubicBezTo>
                    <a:pt x="830" y="28088"/>
                    <a:pt x="830" y="14044"/>
                    <a:pt x="800" y="0"/>
                  </a:cubicBezTo>
                  <a:lnTo>
                    <a:pt x="800" y="0"/>
                  </a:lnTo>
                  <a:cubicBezTo>
                    <a:pt x="533" y="444"/>
                    <a:pt x="267" y="652"/>
                    <a:pt x="0" y="711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AC237D89-BF8E-4588-BF6D-FEB74BBE2DED}"/>
                </a:ext>
              </a:extLst>
            </p:cNvPr>
            <p:cNvSpPr/>
            <p:nvPr/>
          </p:nvSpPr>
          <p:spPr>
            <a:xfrm>
              <a:off x="11026610" y="3867179"/>
              <a:ext cx="1155" cy="703"/>
            </a:xfrm>
            <a:custGeom>
              <a:avLst/>
              <a:gdLst>
                <a:gd name="connsiteX0" fmla="*/ 1156 w 1155"/>
                <a:gd name="connsiteY0" fmla="*/ 22 h 703"/>
                <a:gd name="connsiteX1" fmla="*/ 0 w 1155"/>
                <a:gd name="connsiteY1" fmla="*/ 703 h 703"/>
                <a:gd name="connsiteX2" fmla="*/ 1156 w 1155"/>
                <a:gd name="connsiteY2" fmla="*/ 703 h 703"/>
                <a:gd name="connsiteX3" fmla="*/ 1156 w 1155"/>
                <a:gd name="connsiteY3" fmla="*/ 51 h 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703">
                  <a:moveTo>
                    <a:pt x="1156" y="22"/>
                  </a:moveTo>
                  <a:cubicBezTo>
                    <a:pt x="770" y="-67"/>
                    <a:pt x="385" y="110"/>
                    <a:pt x="0" y="703"/>
                  </a:cubicBezTo>
                  <a:cubicBezTo>
                    <a:pt x="385" y="703"/>
                    <a:pt x="770" y="703"/>
                    <a:pt x="1156" y="703"/>
                  </a:cubicBezTo>
                  <a:lnTo>
                    <a:pt x="1156" y="51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12F092F0-7C7D-4B9B-9A78-D74729A3E29C}"/>
                </a:ext>
              </a:extLst>
            </p:cNvPr>
            <p:cNvSpPr/>
            <p:nvPr/>
          </p:nvSpPr>
          <p:spPr>
            <a:xfrm>
              <a:off x="11027735" y="3867201"/>
              <a:ext cx="859" cy="651"/>
            </a:xfrm>
            <a:custGeom>
              <a:avLst/>
              <a:gdLst>
                <a:gd name="connsiteX0" fmla="*/ 30 w 859"/>
                <a:gd name="connsiteY0" fmla="*/ 0 h 651"/>
                <a:gd name="connsiteX1" fmla="*/ 30 w 859"/>
                <a:gd name="connsiteY1" fmla="*/ 652 h 651"/>
                <a:gd name="connsiteX2" fmla="*/ 859 w 859"/>
                <a:gd name="connsiteY2" fmla="*/ 652 h 651"/>
                <a:gd name="connsiteX3" fmla="*/ 830 w 859"/>
                <a:gd name="connsiteY3" fmla="*/ 652 h 651"/>
                <a:gd name="connsiteX4" fmla="*/ 0 w 859"/>
                <a:gd name="connsiteY4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9" h="651">
                  <a:moveTo>
                    <a:pt x="30" y="0"/>
                  </a:moveTo>
                  <a:lnTo>
                    <a:pt x="30" y="652"/>
                  </a:lnTo>
                  <a:cubicBezTo>
                    <a:pt x="296" y="652"/>
                    <a:pt x="593" y="652"/>
                    <a:pt x="859" y="652"/>
                  </a:cubicBezTo>
                  <a:lnTo>
                    <a:pt x="830" y="652"/>
                  </a:lnTo>
                  <a:cubicBezTo>
                    <a:pt x="563" y="267"/>
                    <a:pt x="267" y="59"/>
                    <a:pt x="0" y="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26F5C8E5-53FC-408B-8AB1-276DA7BDDA78}"/>
                </a:ext>
              </a:extLst>
            </p:cNvPr>
            <p:cNvSpPr/>
            <p:nvPr/>
          </p:nvSpPr>
          <p:spPr>
            <a:xfrm>
              <a:off x="11026610" y="3825751"/>
              <a:ext cx="1155" cy="713"/>
            </a:xfrm>
            <a:custGeom>
              <a:avLst/>
              <a:gdLst>
                <a:gd name="connsiteX0" fmla="*/ 1156 w 1155"/>
                <a:gd name="connsiteY0" fmla="*/ 711 h 713"/>
                <a:gd name="connsiteX1" fmla="*/ 1156 w 1155"/>
                <a:gd name="connsiteY1" fmla="*/ 0 h 713"/>
                <a:gd name="connsiteX2" fmla="*/ 0 w 1155"/>
                <a:gd name="connsiteY2" fmla="*/ 0 h 713"/>
                <a:gd name="connsiteX3" fmla="*/ 1156 w 1155"/>
                <a:gd name="connsiteY3" fmla="*/ 681 h 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713">
                  <a:moveTo>
                    <a:pt x="1156" y="711"/>
                  </a:moveTo>
                  <a:lnTo>
                    <a:pt x="1156" y="0"/>
                  </a:lnTo>
                  <a:cubicBezTo>
                    <a:pt x="770" y="0"/>
                    <a:pt x="385" y="0"/>
                    <a:pt x="0" y="0"/>
                  </a:cubicBezTo>
                  <a:cubicBezTo>
                    <a:pt x="385" y="593"/>
                    <a:pt x="770" y="800"/>
                    <a:pt x="1156" y="681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64F581CD-5914-46CE-B119-47AC8E50FA5A}"/>
                </a:ext>
              </a:extLst>
            </p:cNvPr>
            <p:cNvSpPr/>
            <p:nvPr/>
          </p:nvSpPr>
          <p:spPr>
            <a:xfrm>
              <a:off x="11027765" y="3825721"/>
              <a:ext cx="799" cy="711"/>
            </a:xfrm>
            <a:custGeom>
              <a:avLst/>
              <a:gdLst>
                <a:gd name="connsiteX0" fmla="*/ 0 w 799"/>
                <a:gd name="connsiteY0" fmla="*/ 148 h 711"/>
                <a:gd name="connsiteX1" fmla="*/ 0 w 799"/>
                <a:gd name="connsiteY1" fmla="*/ 711 h 711"/>
                <a:gd name="connsiteX2" fmla="*/ 800 w 799"/>
                <a:gd name="connsiteY2" fmla="*/ 0 h 711"/>
                <a:gd name="connsiteX3" fmla="*/ 0 w 799"/>
                <a:gd name="connsiteY3" fmla="*/ 0 h 711"/>
                <a:gd name="connsiteX4" fmla="*/ 0 w 799"/>
                <a:gd name="connsiteY4" fmla="*/ 148 h 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" h="711">
                  <a:moveTo>
                    <a:pt x="0" y="148"/>
                  </a:moveTo>
                  <a:lnTo>
                    <a:pt x="0" y="711"/>
                  </a:lnTo>
                  <a:cubicBezTo>
                    <a:pt x="267" y="622"/>
                    <a:pt x="533" y="415"/>
                    <a:pt x="800" y="0"/>
                  </a:cubicBezTo>
                  <a:cubicBezTo>
                    <a:pt x="533" y="0"/>
                    <a:pt x="267" y="0"/>
                    <a:pt x="0" y="0"/>
                  </a:cubicBezTo>
                  <a:lnTo>
                    <a:pt x="0" y="148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316ECFBC-7959-4718-A0E9-1854BFF17936}"/>
                </a:ext>
              </a:extLst>
            </p:cNvPr>
            <p:cNvSpPr/>
            <p:nvPr/>
          </p:nvSpPr>
          <p:spPr>
            <a:xfrm>
              <a:off x="11026610" y="3477734"/>
              <a:ext cx="1292" cy="42131"/>
            </a:xfrm>
            <a:custGeom>
              <a:avLst/>
              <a:gdLst>
                <a:gd name="connsiteX0" fmla="*/ 1096 w 1292"/>
                <a:gd name="connsiteY0" fmla="*/ 41450 h 42131"/>
                <a:gd name="connsiteX1" fmla="*/ 0 w 1292"/>
                <a:gd name="connsiteY1" fmla="*/ 0 h 42131"/>
                <a:gd name="connsiteX2" fmla="*/ 0 w 1292"/>
                <a:gd name="connsiteY2" fmla="*/ 42132 h 42131"/>
                <a:gd name="connsiteX3" fmla="*/ 1096 w 1292"/>
                <a:gd name="connsiteY3" fmla="*/ 41450 h 4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" h="42131">
                  <a:moveTo>
                    <a:pt x="1096" y="41450"/>
                  </a:moveTo>
                  <a:cubicBezTo>
                    <a:pt x="593" y="27643"/>
                    <a:pt x="2430" y="13748"/>
                    <a:pt x="0" y="0"/>
                  </a:cubicBezTo>
                  <a:lnTo>
                    <a:pt x="0" y="42132"/>
                  </a:lnTo>
                  <a:cubicBezTo>
                    <a:pt x="356" y="41539"/>
                    <a:pt x="741" y="41361"/>
                    <a:pt x="1096" y="4145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750F6F4A-C0FE-449B-B10D-9D4E1DB53FCC}"/>
                </a:ext>
              </a:extLst>
            </p:cNvPr>
            <p:cNvSpPr/>
            <p:nvPr/>
          </p:nvSpPr>
          <p:spPr>
            <a:xfrm>
              <a:off x="11026610" y="3477734"/>
              <a:ext cx="2605" cy="42102"/>
            </a:xfrm>
            <a:custGeom>
              <a:avLst/>
              <a:gdLst>
                <a:gd name="connsiteX0" fmla="*/ 1096 w 2605"/>
                <a:gd name="connsiteY0" fmla="*/ 41450 h 42102"/>
                <a:gd name="connsiteX1" fmla="*/ 1837 w 2605"/>
                <a:gd name="connsiteY1" fmla="*/ 42102 h 42102"/>
                <a:gd name="connsiteX2" fmla="*/ 0 w 2605"/>
                <a:gd name="connsiteY2" fmla="*/ 0 h 42102"/>
                <a:gd name="connsiteX3" fmla="*/ 1096 w 2605"/>
                <a:gd name="connsiteY3" fmla="*/ 41450 h 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05" h="42102">
                  <a:moveTo>
                    <a:pt x="1096" y="41450"/>
                  </a:moveTo>
                  <a:cubicBezTo>
                    <a:pt x="1333" y="41539"/>
                    <a:pt x="1600" y="41717"/>
                    <a:pt x="1837" y="42102"/>
                  </a:cubicBezTo>
                  <a:cubicBezTo>
                    <a:pt x="1126" y="28088"/>
                    <a:pt x="5007" y="13837"/>
                    <a:pt x="0" y="0"/>
                  </a:cubicBezTo>
                  <a:cubicBezTo>
                    <a:pt x="2459" y="13777"/>
                    <a:pt x="622" y="27643"/>
                    <a:pt x="1096" y="4145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9D25472F-FD1B-424D-826C-5DEA24CC7CB8}"/>
                </a:ext>
              </a:extLst>
            </p:cNvPr>
            <p:cNvSpPr/>
            <p:nvPr/>
          </p:nvSpPr>
          <p:spPr>
            <a:xfrm>
              <a:off x="11026610" y="3519152"/>
              <a:ext cx="1125" cy="713"/>
            </a:xfrm>
            <a:custGeom>
              <a:avLst/>
              <a:gdLst>
                <a:gd name="connsiteX0" fmla="*/ 1096 w 1125"/>
                <a:gd name="connsiteY0" fmla="*/ 32 h 713"/>
                <a:gd name="connsiteX1" fmla="*/ 0 w 1125"/>
                <a:gd name="connsiteY1" fmla="*/ 713 h 713"/>
                <a:gd name="connsiteX2" fmla="*/ 1126 w 1125"/>
                <a:gd name="connsiteY2" fmla="*/ 713 h 713"/>
                <a:gd name="connsiteX3" fmla="*/ 1126 w 1125"/>
                <a:gd name="connsiteY3" fmla="*/ 62 h 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" h="713">
                  <a:moveTo>
                    <a:pt x="1096" y="32"/>
                  </a:moveTo>
                  <a:cubicBezTo>
                    <a:pt x="711" y="-87"/>
                    <a:pt x="356" y="121"/>
                    <a:pt x="0" y="713"/>
                  </a:cubicBezTo>
                  <a:cubicBezTo>
                    <a:pt x="385" y="713"/>
                    <a:pt x="741" y="713"/>
                    <a:pt x="1126" y="713"/>
                  </a:cubicBezTo>
                  <a:cubicBezTo>
                    <a:pt x="1126" y="506"/>
                    <a:pt x="1126" y="269"/>
                    <a:pt x="1126" y="62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4550E561-95E1-40AB-B617-F8DF5B8394B9}"/>
                </a:ext>
              </a:extLst>
            </p:cNvPr>
            <p:cNvSpPr/>
            <p:nvPr/>
          </p:nvSpPr>
          <p:spPr>
            <a:xfrm>
              <a:off x="11027676" y="3519184"/>
              <a:ext cx="740" cy="651"/>
            </a:xfrm>
            <a:custGeom>
              <a:avLst/>
              <a:gdLst>
                <a:gd name="connsiteX0" fmla="*/ 30 w 740"/>
                <a:gd name="connsiteY0" fmla="*/ 0 h 651"/>
                <a:gd name="connsiteX1" fmla="*/ 30 w 740"/>
                <a:gd name="connsiteY1" fmla="*/ 652 h 651"/>
                <a:gd name="connsiteX2" fmla="*/ 741 w 740"/>
                <a:gd name="connsiteY2" fmla="*/ 652 h 651"/>
                <a:gd name="connsiteX3" fmla="*/ 0 w 740"/>
                <a:gd name="connsiteY3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0" h="651">
                  <a:moveTo>
                    <a:pt x="30" y="0"/>
                  </a:moveTo>
                  <a:cubicBezTo>
                    <a:pt x="30" y="207"/>
                    <a:pt x="30" y="444"/>
                    <a:pt x="30" y="652"/>
                  </a:cubicBezTo>
                  <a:cubicBezTo>
                    <a:pt x="267" y="652"/>
                    <a:pt x="504" y="652"/>
                    <a:pt x="741" y="652"/>
                  </a:cubicBezTo>
                  <a:cubicBezTo>
                    <a:pt x="504" y="267"/>
                    <a:pt x="237" y="89"/>
                    <a:pt x="0" y="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896E17A0-D1C7-48D6-A278-B6FBE47A368D}"/>
                </a:ext>
              </a:extLst>
            </p:cNvPr>
            <p:cNvSpPr/>
            <p:nvPr/>
          </p:nvSpPr>
          <p:spPr>
            <a:xfrm>
              <a:off x="11026610" y="3697163"/>
              <a:ext cx="1155" cy="39909"/>
            </a:xfrm>
            <a:custGeom>
              <a:avLst/>
              <a:gdLst>
                <a:gd name="connsiteX0" fmla="*/ 1156 w 1155"/>
                <a:gd name="connsiteY0" fmla="*/ 39258 h 39909"/>
                <a:gd name="connsiteX1" fmla="*/ 1156 w 1155"/>
                <a:gd name="connsiteY1" fmla="*/ 178 h 39909"/>
                <a:gd name="connsiteX2" fmla="*/ 1156 w 1155"/>
                <a:gd name="connsiteY2" fmla="*/ 0 h 39909"/>
                <a:gd name="connsiteX3" fmla="*/ 0 w 1155"/>
                <a:gd name="connsiteY3" fmla="*/ 0 h 39909"/>
                <a:gd name="connsiteX4" fmla="*/ 0 w 1155"/>
                <a:gd name="connsiteY4" fmla="*/ 39910 h 39909"/>
                <a:gd name="connsiteX5" fmla="*/ 1156 w 1155"/>
                <a:gd name="connsiteY5" fmla="*/ 39258 h 39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" h="39909">
                  <a:moveTo>
                    <a:pt x="1156" y="39258"/>
                  </a:moveTo>
                  <a:cubicBezTo>
                    <a:pt x="1156" y="26221"/>
                    <a:pt x="1156" y="13214"/>
                    <a:pt x="1156" y="178"/>
                  </a:cubicBezTo>
                  <a:lnTo>
                    <a:pt x="1156" y="0"/>
                  </a:lnTo>
                  <a:cubicBezTo>
                    <a:pt x="770" y="0"/>
                    <a:pt x="385" y="0"/>
                    <a:pt x="0" y="0"/>
                  </a:cubicBezTo>
                  <a:lnTo>
                    <a:pt x="0" y="39910"/>
                  </a:lnTo>
                  <a:cubicBezTo>
                    <a:pt x="385" y="39317"/>
                    <a:pt x="770" y="39110"/>
                    <a:pt x="1156" y="39258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D6F1BE3E-06F9-4EE8-91D1-0E44AB2E05BE}"/>
                </a:ext>
              </a:extLst>
            </p:cNvPr>
            <p:cNvSpPr/>
            <p:nvPr/>
          </p:nvSpPr>
          <p:spPr>
            <a:xfrm>
              <a:off x="11027765" y="3697163"/>
              <a:ext cx="740" cy="39909"/>
            </a:xfrm>
            <a:custGeom>
              <a:avLst/>
              <a:gdLst>
                <a:gd name="connsiteX0" fmla="*/ 0 w 740"/>
                <a:gd name="connsiteY0" fmla="*/ 207 h 39909"/>
                <a:gd name="connsiteX1" fmla="*/ 0 w 740"/>
                <a:gd name="connsiteY1" fmla="*/ 39287 h 39909"/>
                <a:gd name="connsiteX2" fmla="*/ 741 w 740"/>
                <a:gd name="connsiteY2" fmla="*/ 39910 h 39909"/>
                <a:gd name="connsiteX3" fmla="*/ 741 w 740"/>
                <a:gd name="connsiteY3" fmla="*/ 0 h 39909"/>
                <a:gd name="connsiteX4" fmla="*/ 0 w 740"/>
                <a:gd name="connsiteY4" fmla="*/ 0 h 39909"/>
                <a:gd name="connsiteX5" fmla="*/ 0 w 740"/>
                <a:gd name="connsiteY5" fmla="*/ 178 h 39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0" h="39909">
                  <a:moveTo>
                    <a:pt x="0" y="207"/>
                  </a:moveTo>
                  <a:cubicBezTo>
                    <a:pt x="0" y="13244"/>
                    <a:pt x="0" y="26251"/>
                    <a:pt x="0" y="39287"/>
                  </a:cubicBezTo>
                  <a:cubicBezTo>
                    <a:pt x="237" y="39376"/>
                    <a:pt x="504" y="39554"/>
                    <a:pt x="741" y="39910"/>
                  </a:cubicBezTo>
                  <a:lnTo>
                    <a:pt x="741" y="0"/>
                  </a:lnTo>
                  <a:cubicBezTo>
                    <a:pt x="474" y="0"/>
                    <a:pt x="237" y="0"/>
                    <a:pt x="0" y="0"/>
                  </a:cubicBezTo>
                  <a:lnTo>
                    <a:pt x="0" y="178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EA10BC4F-7B14-4F58-97BD-1B450684BBC0}"/>
                </a:ext>
              </a:extLst>
            </p:cNvPr>
            <p:cNvSpPr/>
            <p:nvPr/>
          </p:nvSpPr>
          <p:spPr>
            <a:xfrm>
              <a:off x="11026610" y="3736386"/>
              <a:ext cx="1155" cy="686"/>
            </a:xfrm>
            <a:custGeom>
              <a:avLst/>
              <a:gdLst>
                <a:gd name="connsiteX0" fmla="*/ 1156 w 1155"/>
                <a:gd name="connsiteY0" fmla="*/ 35 h 686"/>
                <a:gd name="connsiteX1" fmla="*/ 0 w 1155"/>
                <a:gd name="connsiteY1" fmla="*/ 686 h 686"/>
                <a:gd name="connsiteX2" fmla="*/ 1156 w 1155"/>
                <a:gd name="connsiteY2" fmla="*/ 686 h 686"/>
                <a:gd name="connsiteX3" fmla="*/ 1156 w 1155"/>
                <a:gd name="connsiteY3" fmla="*/ 35 h 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686">
                  <a:moveTo>
                    <a:pt x="1156" y="35"/>
                  </a:moveTo>
                  <a:cubicBezTo>
                    <a:pt x="770" y="-84"/>
                    <a:pt x="385" y="94"/>
                    <a:pt x="0" y="686"/>
                  </a:cubicBezTo>
                  <a:cubicBezTo>
                    <a:pt x="385" y="686"/>
                    <a:pt x="770" y="686"/>
                    <a:pt x="1156" y="686"/>
                  </a:cubicBezTo>
                  <a:lnTo>
                    <a:pt x="1156" y="35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045780AB-9E4E-4664-8E04-4B89CCA87BF3}"/>
                </a:ext>
              </a:extLst>
            </p:cNvPr>
            <p:cNvSpPr/>
            <p:nvPr/>
          </p:nvSpPr>
          <p:spPr>
            <a:xfrm>
              <a:off x="11027765" y="3736421"/>
              <a:ext cx="740" cy="651"/>
            </a:xfrm>
            <a:custGeom>
              <a:avLst/>
              <a:gdLst>
                <a:gd name="connsiteX0" fmla="*/ 0 w 740"/>
                <a:gd name="connsiteY0" fmla="*/ 0 h 651"/>
                <a:gd name="connsiteX1" fmla="*/ 0 w 740"/>
                <a:gd name="connsiteY1" fmla="*/ 652 h 651"/>
                <a:gd name="connsiteX2" fmla="*/ 741 w 740"/>
                <a:gd name="connsiteY2" fmla="*/ 652 h 651"/>
                <a:gd name="connsiteX3" fmla="*/ 0 w 740"/>
                <a:gd name="connsiteY3" fmla="*/ 3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0" h="651">
                  <a:moveTo>
                    <a:pt x="0" y="0"/>
                  </a:moveTo>
                  <a:lnTo>
                    <a:pt x="0" y="652"/>
                  </a:lnTo>
                  <a:cubicBezTo>
                    <a:pt x="237" y="652"/>
                    <a:pt x="504" y="652"/>
                    <a:pt x="741" y="652"/>
                  </a:cubicBezTo>
                  <a:cubicBezTo>
                    <a:pt x="474" y="267"/>
                    <a:pt x="237" y="89"/>
                    <a:pt x="0" y="3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16A30537-A526-4BEE-9F8F-BEE83E6773B2}"/>
                </a:ext>
              </a:extLst>
            </p:cNvPr>
            <p:cNvSpPr/>
            <p:nvPr/>
          </p:nvSpPr>
          <p:spPr>
            <a:xfrm>
              <a:off x="11026610" y="3659535"/>
              <a:ext cx="1155" cy="37687"/>
            </a:xfrm>
            <a:custGeom>
              <a:avLst/>
              <a:gdLst>
                <a:gd name="connsiteX0" fmla="*/ 1156 w 1155"/>
                <a:gd name="connsiteY0" fmla="*/ 37006 h 37687"/>
                <a:gd name="connsiteX1" fmla="*/ 1156 w 1155"/>
                <a:gd name="connsiteY1" fmla="*/ 652 h 37687"/>
                <a:gd name="connsiteX2" fmla="*/ 0 w 1155"/>
                <a:gd name="connsiteY2" fmla="*/ 0 h 37687"/>
                <a:gd name="connsiteX3" fmla="*/ 0 w 1155"/>
                <a:gd name="connsiteY3" fmla="*/ 37688 h 37687"/>
                <a:gd name="connsiteX4" fmla="*/ 1156 w 1155"/>
                <a:gd name="connsiteY4" fmla="*/ 37036 h 3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" h="37687">
                  <a:moveTo>
                    <a:pt x="1156" y="37006"/>
                  </a:moveTo>
                  <a:cubicBezTo>
                    <a:pt x="1156" y="24888"/>
                    <a:pt x="1156" y="12770"/>
                    <a:pt x="1156" y="652"/>
                  </a:cubicBezTo>
                  <a:cubicBezTo>
                    <a:pt x="770" y="800"/>
                    <a:pt x="415" y="593"/>
                    <a:pt x="0" y="0"/>
                  </a:cubicBezTo>
                  <a:lnTo>
                    <a:pt x="0" y="37688"/>
                  </a:lnTo>
                  <a:cubicBezTo>
                    <a:pt x="385" y="37065"/>
                    <a:pt x="770" y="36888"/>
                    <a:pt x="1156" y="37036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F7914BE4-DAF5-4503-97E3-8D9AF25AF732}"/>
                </a:ext>
              </a:extLst>
            </p:cNvPr>
            <p:cNvSpPr/>
            <p:nvPr/>
          </p:nvSpPr>
          <p:spPr>
            <a:xfrm>
              <a:off x="11027765" y="3659446"/>
              <a:ext cx="740" cy="37687"/>
            </a:xfrm>
            <a:custGeom>
              <a:avLst/>
              <a:gdLst>
                <a:gd name="connsiteX0" fmla="*/ 0 w 740"/>
                <a:gd name="connsiteY0" fmla="*/ 711 h 37687"/>
                <a:gd name="connsiteX1" fmla="*/ 0 w 740"/>
                <a:gd name="connsiteY1" fmla="*/ 37065 h 37687"/>
                <a:gd name="connsiteX2" fmla="*/ 741 w 740"/>
                <a:gd name="connsiteY2" fmla="*/ 37688 h 37687"/>
                <a:gd name="connsiteX3" fmla="*/ 741 w 740"/>
                <a:gd name="connsiteY3" fmla="*/ 0 h 37687"/>
                <a:gd name="connsiteX4" fmla="*/ 741 w 740"/>
                <a:gd name="connsiteY4" fmla="*/ 0 h 37687"/>
                <a:gd name="connsiteX5" fmla="*/ 30 w 740"/>
                <a:gd name="connsiteY5" fmla="*/ 681 h 3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0" h="37687">
                  <a:moveTo>
                    <a:pt x="0" y="711"/>
                  </a:moveTo>
                  <a:cubicBezTo>
                    <a:pt x="0" y="12829"/>
                    <a:pt x="0" y="24947"/>
                    <a:pt x="0" y="37065"/>
                  </a:cubicBezTo>
                  <a:cubicBezTo>
                    <a:pt x="237" y="37154"/>
                    <a:pt x="474" y="37332"/>
                    <a:pt x="741" y="37688"/>
                  </a:cubicBezTo>
                  <a:cubicBezTo>
                    <a:pt x="741" y="25125"/>
                    <a:pt x="741" y="12562"/>
                    <a:pt x="741" y="0"/>
                  </a:cubicBezTo>
                  <a:lnTo>
                    <a:pt x="741" y="0"/>
                  </a:lnTo>
                  <a:cubicBezTo>
                    <a:pt x="504" y="415"/>
                    <a:pt x="267" y="593"/>
                    <a:pt x="30" y="681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7CF98427-C3F2-45C4-B833-A9114396C654}"/>
                </a:ext>
              </a:extLst>
            </p:cNvPr>
            <p:cNvSpPr/>
            <p:nvPr/>
          </p:nvSpPr>
          <p:spPr>
            <a:xfrm>
              <a:off x="11026610" y="3659475"/>
              <a:ext cx="1155" cy="701"/>
            </a:xfrm>
            <a:custGeom>
              <a:avLst/>
              <a:gdLst>
                <a:gd name="connsiteX0" fmla="*/ 1156 w 1155"/>
                <a:gd name="connsiteY0" fmla="*/ 681 h 701"/>
                <a:gd name="connsiteX1" fmla="*/ 1156 w 1155"/>
                <a:gd name="connsiteY1" fmla="*/ 0 h 701"/>
                <a:gd name="connsiteX2" fmla="*/ 0 w 1155"/>
                <a:gd name="connsiteY2" fmla="*/ 0 h 701"/>
                <a:gd name="connsiteX3" fmla="*/ 1156 w 1155"/>
                <a:gd name="connsiteY3" fmla="*/ 652 h 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701">
                  <a:moveTo>
                    <a:pt x="1156" y="681"/>
                  </a:moveTo>
                  <a:lnTo>
                    <a:pt x="1156" y="0"/>
                  </a:lnTo>
                  <a:cubicBezTo>
                    <a:pt x="770" y="0"/>
                    <a:pt x="385" y="0"/>
                    <a:pt x="0" y="0"/>
                  </a:cubicBezTo>
                  <a:cubicBezTo>
                    <a:pt x="385" y="622"/>
                    <a:pt x="770" y="800"/>
                    <a:pt x="1156" y="652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70F78890-4566-4B58-999F-DD99448864AE}"/>
                </a:ext>
              </a:extLst>
            </p:cNvPr>
            <p:cNvSpPr/>
            <p:nvPr/>
          </p:nvSpPr>
          <p:spPr>
            <a:xfrm>
              <a:off x="11027765" y="3659505"/>
              <a:ext cx="711" cy="681"/>
            </a:xfrm>
            <a:custGeom>
              <a:avLst/>
              <a:gdLst>
                <a:gd name="connsiteX0" fmla="*/ 0 w 711"/>
                <a:gd name="connsiteY0" fmla="*/ 59 h 681"/>
                <a:gd name="connsiteX1" fmla="*/ 0 w 711"/>
                <a:gd name="connsiteY1" fmla="*/ 681 h 681"/>
                <a:gd name="connsiteX2" fmla="*/ 711 w 711"/>
                <a:gd name="connsiteY2" fmla="*/ 0 h 681"/>
                <a:gd name="connsiteX3" fmla="*/ 0 w 711"/>
                <a:gd name="connsiteY3" fmla="*/ 0 h 681"/>
                <a:gd name="connsiteX4" fmla="*/ 0 w 711"/>
                <a:gd name="connsiteY4" fmla="*/ 59 h 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" h="681">
                  <a:moveTo>
                    <a:pt x="0" y="59"/>
                  </a:moveTo>
                  <a:lnTo>
                    <a:pt x="0" y="681"/>
                  </a:lnTo>
                  <a:cubicBezTo>
                    <a:pt x="237" y="593"/>
                    <a:pt x="474" y="385"/>
                    <a:pt x="711" y="0"/>
                  </a:cubicBezTo>
                  <a:cubicBezTo>
                    <a:pt x="474" y="0"/>
                    <a:pt x="237" y="0"/>
                    <a:pt x="0" y="0"/>
                  </a:cubicBezTo>
                  <a:lnTo>
                    <a:pt x="0" y="59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A2F97E18-B152-489F-8060-DDCA22A76785}"/>
                </a:ext>
              </a:extLst>
            </p:cNvPr>
            <p:cNvSpPr/>
            <p:nvPr/>
          </p:nvSpPr>
          <p:spPr>
            <a:xfrm>
              <a:off x="11026610" y="3696491"/>
              <a:ext cx="1155" cy="701"/>
            </a:xfrm>
            <a:custGeom>
              <a:avLst/>
              <a:gdLst>
                <a:gd name="connsiteX0" fmla="*/ 1156 w 1155"/>
                <a:gd name="connsiteY0" fmla="*/ 49 h 701"/>
                <a:gd name="connsiteX1" fmla="*/ 0 w 1155"/>
                <a:gd name="connsiteY1" fmla="*/ 701 h 701"/>
                <a:gd name="connsiteX2" fmla="*/ 1156 w 1155"/>
                <a:gd name="connsiteY2" fmla="*/ 701 h 701"/>
                <a:gd name="connsiteX3" fmla="*/ 1156 w 1155"/>
                <a:gd name="connsiteY3" fmla="*/ 49 h 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701">
                  <a:moveTo>
                    <a:pt x="1156" y="49"/>
                  </a:moveTo>
                  <a:cubicBezTo>
                    <a:pt x="770" y="-99"/>
                    <a:pt x="385" y="79"/>
                    <a:pt x="0" y="701"/>
                  </a:cubicBezTo>
                  <a:cubicBezTo>
                    <a:pt x="385" y="701"/>
                    <a:pt x="770" y="701"/>
                    <a:pt x="1156" y="701"/>
                  </a:cubicBezTo>
                  <a:lnTo>
                    <a:pt x="1156" y="49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EF118003-584D-4F7D-831E-4B86D8615F5C}"/>
                </a:ext>
              </a:extLst>
            </p:cNvPr>
            <p:cNvSpPr/>
            <p:nvPr/>
          </p:nvSpPr>
          <p:spPr>
            <a:xfrm>
              <a:off x="11027765" y="3696541"/>
              <a:ext cx="740" cy="651"/>
            </a:xfrm>
            <a:custGeom>
              <a:avLst/>
              <a:gdLst>
                <a:gd name="connsiteX0" fmla="*/ 0 w 740"/>
                <a:gd name="connsiteY0" fmla="*/ 0 h 651"/>
                <a:gd name="connsiteX1" fmla="*/ 0 w 740"/>
                <a:gd name="connsiteY1" fmla="*/ 652 h 651"/>
                <a:gd name="connsiteX2" fmla="*/ 741 w 740"/>
                <a:gd name="connsiteY2" fmla="*/ 652 h 651"/>
                <a:gd name="connsiteX3" fmla="*/ 0 w 740"/>
                <a:gd name="connsiteY3" fmla="*/ 3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0" h="651">
                  <a:moveTo>
                    <a:pt x="0" y="0"/>
                  </a:moveTo>
                  <a:lnTo>
                    <a:pt x="0" y="652"/>
                  </a:lnTo>
                  <a:cubicBezTo>
                    <a:pt x="237" y="652"/>
                    <a:pt x="474" y="652"/>
                    <a:pt x="741" y="652"/>
                  </a:cubicBezTo>
                  <a:cubicBezTo>
                    <a:pt x="504" y="296"/>
                    <a:pt x="267" y="118"/>
                    <a:pt x="0" y="3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2AECA4F8-9C12-4B6D-AF91-7F775CCA4F8C}"/>
                </a:ext>
              </a:extLst>
            </p:cNvPr>
            <p:cNvSpPr/>
            <p:nvPr/>
          </p:nvSpPr>
          <p:spPr>
            <a:xfrm>
              <a:off x="11585285" y="4544850"/>
              <a:ext cx="15525" cy="1377"/>
            </a:xfrm>
            <a:custGeom>
              <a:avLst/>
              <a:gdLst>
                <a:gd name="connsiteX0" fmla="*/ 0 w 15525"/>
                <a:gd name="connsiteY0" fmla="*/ 1378 h 1377"/>
                <a:gd name="connsiteX1" fmla="*/ 15525 w 15525"/>
                <a:gd name="connsiteY1" fmla="*/ 1378 h 1377"/>
                <a:gd name="connsiteX2" fmla="*/ 0 w 15525"/>
                <a:gd name="connsiteY2" fmla="*/ 1378 h 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525" h="1377">
                  <a:moveTo>
                    <a:pt x="0" y="1378"/>
                  </a:moveTo>
                  <a:lnTo>
                    <a:pt x="15525" y="1378"/>
                  </a:lnTo>
                  <a:cubicBezTo>
                    <a:pt x="10340" y="-459"/>
                    <a:pt x="5185" y="-459"/>
                    <a:pt x="0" y="1378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F7275941-8FA7-4A0C-80C9-A9D29B923164}"/>
                </a:ext>
              </a:extLst>
            </p:cNvPr>
            <p:cNvSpPr/>
            <p:nvPr/>
          </p:nvSpPr>
          <p:spPr>
            <a:xfrm>
              <a:off x="11585285" y="4543539"/>
              <a:ext cx="15525" cy="2689"/>
            </a:xfrm>
            <a:custGeom>
              <a:avLst/>
              <a:gdLst>
                <a:gd name="connsiteX0" fmla="*/ 0 w 15525"/>
                <a:gd name="connsiteY0" fmla="*/ 2689 h 2689"/>
                <a:gd name="connsiteX1" fmla="*/ 15525 w 15525"/>
                <a:gd name="connsiteY1" fmla="*/ 2689 h 2689"/>
                <a:gd name="connsiteX2" fmla="*/ 0 w 15525"/>
                <a:gd name="connsiteY2" fmla="*/ 2689 h 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525" h="2689">
                  <a:moveTo>
                    <a:pt x="0" y="2689"/>
                  </a:moveTo>
                  <a:cubicBezTo>
                    <a:pt x="5185" y="852"/>
                    <a:pt x="10340" y="852"/>
                    <a:pt x="15525" y="2689"/>
                  </a:cubicBezTo>
                  <a:cubicBezTo>
                    <a:pt x="10340" y="-807"/>
                    <a:pt x="5185" y="-985"/>
                    <a:pt x="0" y="2689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B65844F1-6967-47DD-B541-2EC8F93AC676}"/>
                </a:ext>
              </a:extLst>
            </p:cNvPr>
            <p:cNvSpPr/>
            <p:nvPr/>
          </p:nvSpPr>
          <p:spPr>
            <a:xfrm>
              <a:off x="11104118" y="3489526"/>
              <a:ext cx="980201" cy="691586"/>
            </a:xfrm>
            <a:custGeom>
              <a:avLst/>
              <a:gdLst>
                <a:gd name="connsiteX0" fmla="*/ 943995 w 980201"/>
                <a:gd name="connsiteY0" fmla="*/ 30 h 691586"/>
                <a:gd name="connsiteX1" fmla="*/ 490708 w 980201"/>
                <a:gd name="connsiteY1" fmla="*/ 30 h 691586"/>
                <a:gd name="connsiteX2" fmla="*/ 36325 w 980201"/>
                <a:gd name="connsiteY2" fmla="*/ 30 h 691586"/>
                <a:gd name="connsiteX3" fmla="*/ 119 w 980201"/>
                <a:gd name="connsiteY3" fmla="*/ 35495 h 691586"/>
                <a:gd name="connsiteX4" fmla="*/ 0 w 980201"/>
                <a:gd name="connsiteY4" fmla="*/ 669398 h 691586"/>
                <a:gd name="connsiteX5" fmla="*/ 9659 w 980201"/>
                <a:gd name="connsiteY5" fmla="*/ 689930 h 691586"/>
                <a:gd name="connsiteX6" fmla="*/ 31080 w 980201"/>
                <a:gd name="connsiteY6" fmla="*/ 685515 h 691586"/>
                <a:gd name="connsiteX7" fmla="*/ 124973 w 980201"/>
                <a:gd name="connsiteY7" fmla="*/ 616985 h 691586"/>
                <a:gd name="connsiteX8" fmla="*/ 141210 w 980201"/>
                <a:gd name="connsiteY8" fmla="*/ 611740 h 691586"/>
                <a:gd name="connsiteX9" fmla="*/ 258687 w 980201"/>
                <a:gd name="connsiteY9" fmla="*/ 611770 h 691586"/>
                <a:gd name="connsiteX10" fmla="*/ 277264 w 980201"/>
                <a:gd name="connsiteY10" fmla="*/ 595771 h 691586"/>
                <a:gd name="connsiteX11" fmla="*/ 259457 w 980201"/>
                <a:gd name="connsiteY11" fmla="*/ 578705 h 691586"/>
                <a:gd name="connsiteX12" fmla="*/ 238421 w 980201"/>
                <a:gd name="connsiteY12" fmla="*/ 578675 h 691586"/>
                <a:gd name="connsiteX13" fmla="*/ 230125 w 980201"/>
                <a:gd name="connsiteY13" fmla="*/ 571772 h 691586"/>
                <a:gd name="connsiteX14" fmla="*/ 222066 w 980201"/>
                <a:gd name="connsiteY14" fmla="*/ 503596 h 691586"/>
                <a:gd name="connsiteX15" fmla="*/ 228792 w 980201"/>
                <a:gd name="connsiteY15" fmla="*/ 495922 h 691586"/>
                <a:gd name="connsiteX16" fmla="*/ 291960 w 980201"/>
                <a:gd name="connsiteY16" fmla="*/ 495922 h 691586"/>
                <a:gd name="connsiteX17" fmla="*/ 300522 w 980201"/>
                <a:gd name="connsiteY17" fmla="*/ 503774 h 691586"/>
                <a:gd name="connsiteX18" fmla="*/ 303870 w 980201"/>
                <a:gd name="connsiteY18" fmla="*/ 563505 h 691586"/>
                <a:gd name="connsiteX19" fmla="*/ 321084 w 980201"/>
                <a:gd name="connsiteY19" fmla="*/ 583741 h 691586"/>
                <a:gd name="connsiteX20" fmla="*/ 337084 w 980201"/>
                <a:gd name="connsiteY20" fmla="*/ 562824 h 691586"/>
                <a:gd name="connsiteX21" fmla="*/ 333647 w 980201"/>
                <a:gd name="connsiteY21" fmla="*/ 504218 h 691586"/>
                <a:gd name="connsiteX22" fmla="*/ 341054 w 980201"/>
                <a:gd name="connsiteY22" fmla="*/ 495952 h 691586"/>
                <a:gd name="connsiteX23" fmla="*/ 383156 w 980201"/>
                <a:gd name="connsiteY23" fmla="*/ 496189 h 691586"/>
                <a:gd name="connsiteX24" fmla="*/ 410592 w 980201"/>
                <a:gd name="connsiteY24" fmla="*/ 498293 h 691586"/>
                <a:gd name="connsiteX25" fmla="*/ 412192 w 980201"/>
                <a:gd name="connsiteY25" fmla="*/ 525047 h 691586"/>
                <a:gd name="connsiteX26" fmla="*/ 412192 w 980201"/>
                <a:gd name="connsiteY26" fmla="*/ 527269 h 691586"/>
                <a:gd name="connsiteX27" fmla="*/ 427688 w 980201"/>
                <a:gd name="connsiteY27" fmla="*/ 545165 h 691586"/>
                <a:gd name="connsiteX28" fmla="*/ 445347 w 980201"/>
                <a:gd name="connsiteY28" fmla="*/ 528069 h 691586"/>
                <a:gd name="connsiteX29" fmla="*/ 445317 w 980201"/>
                <a:gd name="connsiteY29" fmla="*/ 508129 h 691586"/>
                <a:gd name="connsiteX30" fmla="*/ 456991 w 980201"/>
                <a:gd name="connsiteY30" fmla="*/ 495774 h 691586"/>
                <a:gd name="connsiteX31" fmla="*/ 515714 w 980201"/>
                <a:gd name="connsiteY31" fmla="*/ 496071 h 691586"/>
                <a:gd name="connsiteX32" fmla="*/ 534765 w 980201"/>
                <a:gd name="connsiteY32" fmla="*/ 513877 h 691586"/>
                <a:gd name="connsiteX33" fmla="*/ 535625 w 980201"/>
                <a:gd name="connsiteY33" fmla="*/ 520425 h 691586"/>
                <a:gd name="connsiteX34" fmla="*/ 552987 w 980201"/>
                <a:gd name="connsiteY34" fmla="*/ 532692 h 691586"/>
                <a:gd name="connsiteX35" fmla="*/ 567831 w 980201"/>
                <a:gd name="connsiteY35" fmla="*/ 517522 h 691586"/>
                <a:gd name="connsiteX36" fmla="*/ 567920 w 980201"/>
                <a:gd name="connsiteY36" fmla="*/ 504248 h 691586"/>
                <a:gd name="connsiteX37" fmla="*/ 575771 w 980201"/>
                <a:gd name="connsiteY37" fmla="*/ 495952 h 691586"/>
                <a:gd name="connsiteX38" fmla="*/ 638939 w 980201"/>
                <a:gd name="connsiteY38" fmla="*/ 495922 h 691586"/>
                <a:gd name="connsiteX39" fmla="*/ 646465 w 980201"/>
                <a:gd name="connsiteY39" fmla="*/ 505107 h 691586"/>
                <a:gd name="connsiteX40" fmla="*/ 643028 w 980201"/>
                <a:gd name="connsiteY40" fmla="*/ 563713 h 691586"/>
                <a:gd name="connsiteX41" fmla="*/ 649665 w 980201"/>
                <a:gd name="connsiteY41" fmla="*/ 580334 h 691586"/>
                <a:gd name="connsiteX42" fmla="*/ 666375 w 980201"/>
                <a:gd name="connsiteY42" fmla="*/ 582053 h 691586"/>
                <a:gd name="connsiteX43" fmla="*/ 676271 w 980201"/>
                <a:gd name="connsiteY43" fmla="*/ 565994 h 691586"/>
                <a:gd name="connsiteX44" fmla="*/ 679768 w 980201"/>
                <a:gd name="connsiteY44" fmla="*/ 504041 h 691586"/>
                <a:gd name="connsiteX45" fmla="*/ 686938 w 980201"/>
                <a:gd name="connsiteY45" fmla="*/ 495952 h 691586"/>
                <a:gd name="connsiteX46" fmla="*/ 752328 w 980201"/>
                <a:gd name="connsiteY46" fmla="*/ 495982 h 691586"/>
                <a:gd name="connsiteX47" fmla="*/ 758165 w 980201"/>
                <a:gd name="connsiteY47" fmla="*/ 503389 h 691586"/>
                <a:gd name="connsiteX48" fmla="*/ 749987 w 980201"/>
                <a:gd name="connsiteY48" fmla="*/ 572660 h 691586"/>
                <a:gd name="connsiteX49" fmla="*/ 743143 w 980201"/>
                <a:gd name="connsiteY49" fmla="*/ 578675 h 691586"/>
                <a:gd name="connsiteX50" fmla="*/ 719885 w 980201"/>
                <a:gd name="connsiteY50" fmla="*/ 578794 h 691586"/>
                <a:gd name="connsiteX51" fmla="*/ 702937 w 980201"/>
                <a:gd name="connsiteY51" fmla="*/ 595534 h 691586"/>
                <a:gd name="connsiteX52" fmla="*/ 722373 w 980201"/>
                <a:gd name="connsiteY52" fmla="*/ 611800 h 691586"/>
                <a:gd name="connsiteX53" fmla="*/ 838754 w 980201"/>
                <a:gd name="connsiteY53" fmla="*/ 611711 h 691586"/>
                <a:gd name="connsiteX54" fmla="*/ 855968 w 980201"/>
                <a:gd name="connsiteY54" fmla="*/ 617429 h 691586"/>
                <a:gd name="connsiteX55" fmla="*/ 948973 w 980201"/>
                <a:gd name="connsiteY55" fmla="*/ 685278 h 691586"/>
                <a:gd name="connsiteX56" fmla="*/ 971283 w 980201"/>
                <a:gd name="connsiteY56" fmla="*/ 689456 h 691586"/>
                <a:gd name="connsiteX57" fmla="*/ 980201 w 980201"/>
                <a:gd name="connsiteY57" fmla="*/ 669605 h 691586"/>
                <a:gd name="connsiteX58" fmla="*/ 980112 w 980201"/>
                <a:gd name="connsiteY58" fmla="*/ 35702 h 691586"/>
                <a:gd name="connsiteX59" fmla="*/ 944143 w 980201"/>
                <a:gd name="connsiteY59" fmla="*/ 0 h 691586"/>
                <a:gd name="connsiteX60" fmla="*/ 280405 w 980201"/>
                <a:gd name="connsiteY60" fmla="*/ 155787 h 691586"/>
                <a:gd name="connsiteX61" fmla="*/ 284286 w 980201"/>
                <a:gd name="connsiteY61" fmla="*/ 225414 h 691586"/>
                <a:gd name="connsiteX62" fmla="*/ 278271 w 980201"/>
                <a:gd name="connsiteY62" fmla="*/ 231843 h 691586"/>
                <a:gd name="connsiteX63" fmla="*/ 196319 w 980201"/>
                <a:gd name="connsiteY63" fmla="*/ 231843 h 691586"/>
                <a:gd name="connsiteX64" fmla="*/ 190393 w 980201"/>
                <a:gd name="connsiteY64" fmla="*/ 226095 h 691586"/>
                <a:gd name="connsiteX65" fmla="*/ 182008 w 980201"/>
                <a:gd name="connsiteY65" fmla="*/ 155787 h 691586"/>
                <a:gd name="connsiteX66" fmla="*/ 188734 w 980201"/>
                <a:gd name="connsiteY66" fmla="*/ 149209 h 691586"/>
                <a:gd name="connsiteX67" fmla="*/ 230806 w 980201"/>
                <a:gd name="connsiteY67" fmla="*/ 149298 h 691586"/>
                <a:gd name="connsiteX68" fmla="*/ 272879 w 980201"/>
                <a:gd name="connsiteY68" fmla="*/ 149209 h 691586"/>
                <a:gd name="connsiteX69" fmla="*/ 280375 w 980201"/>
                <a:gd name="connsiteY69" fmla="*/ 155787 h 691586"/>
                <a:gd name="connsiteX70" fmla="*/ 175964 w 980201"/>
                <a:gd name="connsiteY70" fmla="*/ 33184 h 691586"/>
                <a:gd name="connsiteX71" fmla="*/ 221384 w 980201"/>
                <a:gd name="connsiteY71" fmla="*/ 33302 h 691586"/>
                <a:gd name="connsiteX72" fmla="*/ 265709 w 980201"/>
                <a:gd name="connsiteY72" fmla="*/ 33184 h 691586"/>
                <a:gd name="connsiteX73" fmla="*/ 273827 w 980201"/>
                <a:gd name="connsiteY73" fmla="*/ 40413 h 691586"/>
                <a:gd name="connsiteX74" fmla="*/ 277679 w 980201"/>
                <a:gd name="connsiteY74" fmla="*/ 108974 h 691586"/>
                <a:gd name="connsiteX75" fmla="*/ 270005 w 980201"/>
                <a:gd name="connsiteY75" fmla="*/ 116144 h 691586"/>
                <a:gd name="connsiteX76" fmla="*/ 184704 w 980201"/>
                <a:gd name="connsiteY76" fmla="*/ 116144 h 691586"/>
                <a:gd name="connsiteX77" fmla="*/ 177001 w 980201"/>
                <a:gd name="connsiteY77" fmla="*/ 109744 h 691586"/>
                <a:gd name="connsiteX78" fmla="*/ 168764 w 980201"/>
                <a:gd name="connsiteY78" fmla="*/ 40502 h 691586"/>
                <a:gd name="connsiteX79" fmla="*/ 175964 w 980201"/>
                <a:gd name="connsiteY79" fmla="*/ 33184 h 691586"/>
                <a:gd name="connsiteX80" fmla="*/ 163935 w 980201"/>
                <a:gd name="connsiteY80" fmla="*/ 285886 h 691586"/>
                <a:gd name="connsiteX81" fmla="*/ 170275 w 980201"/>
                <a:gd name="connsiteY81" fmla="*/ 339662 h 691586"/>
                <a:gd name="connsiteX82" fmla="*/ 163016 w 980201"/>
                <a:gd name="connsiteY82" fmla="*/ 347454 h 691586"/>
                <a:gd name="connsiteX83" fmla="*/ 107700 w 980201"/>
                <a:gd name="connsiteY83" fmla="*/ 347365 h 691586"/>
                <a:gd name="connsiteX84" fmla="*/ 99463 w 980201"/>
                <a:gd name="connsiteY84" fmla="*/ 341617 h 691586"/>
                <a:gd name="connsiteX85" fmla="*/ 87138 w 980201"/>
                <a:gd name="connsiteY85" fmla="*/ 270894 h 691586"/>
                <a:gd name="connsiteX86" fmla="*/ 92945 w 980201"/>
                <a:gd name="connsiteY86" fmla="*/ 264968 h 691586"/>
                <a:gd name="connsiteX87" fmla="*/ 123936 w 980201"/>
                <a:gd name="connsiteY87" fmla="*/ 265027 h 691586"/>
                <a:gd name="connsiteX88" fmla="*/ 140528 w 980201"/>
                <a:gd name="connsiteY88" fmla="*/ 265027 h 691586"/>
                <a:gd name="connsiteX89" fmla="*/ 163964 w 980201"/>
                <a:gd name="connsiteY89" fmla="*/ 285886 h 691586"/>
                <a:gd name="connsiteX90" fmla="*/ 149091 w 980201"/>
                <a:gd name="connsiteY90" fmla="*/ 157298 h 691586"/>
                <a:gd name="connsiteX91" fmla="*/ 156913 w 980201"/>
                <a:gd name="connsiteY91" fmla="*/ 224170 h 691586"/>
                <a:gd name="connsiteX92" fmla="*/ 150513 w 980201"/>
                <a:gd name="connsiteY92" fmla="*/ 231932 h 691586"/>
                <a:gd name="connsiteX93" fmla="*/ 87523 w 980201"/>
                <a:gd name="connsiteY93" fmla="*/ 231932 h 691586"/>
                <a:gd name="connsiteX94" fmla="*/ 79375 w 980201"/>
                <a:gd name="connsiteY94" fmla="*/ 224584 h 691586"/>
                <a:gd name="connsiteX95" fmla="*/ 67375 w 980201"/>
                <a:gd name="connsiteY95" fmla="*/ 156142 h 691586"/>
                <a:gd name="connsiteX96" fmla="*/ 73271 w 980201"/>
                <a:gd name="connsiteY96" fmla="*/ 149239 h 691586"/>
                <a:gd name="connsiteX97" fmla="*/ 107522 w 980201"/>
                <a:gd name="connsiteY97" fmla="*/ 149328 h 691586"/>
                <a:gd name="connsiteX98" fmla="*/ 139550 w 980201"/>
                <a:gd name="connsiteY98" fmla="*/ 149209 h 691586"/>
                <a:gd name="connsiteX99" fmla="*/ 149061 w 980201"/>
                <a:gd name="connsiteY99" fmla="*/ 157328 h 691586"/>
                <a:gd name="connsiteX100" fmla="*/ 53361 w 980201"/>
                <a:gd name="connsiteY100" fmla="*/ 33184 h 691586"/>
                <a:gd name="connsiteX101" fmla="*/ 90960 w 980201"/>
                <a:gd name="connsiteY101" fmla="*/ 33273 h 691586"/>
                <a:gd name="connsiteX102" fmla="*/ 127462 w 980201"/>
                <a:gd name="connsiteY102" fmla="*/ 33184 h 691586"/>
                <a:gd name="connsiteX103" fmla="*/ 135610 w 980201"/>
                <a:gd name="connsiteY103" fmla="*/ 40413 h 691586"/>
                <a:gd name="connsiteX104" fmla="*/ 143610 w 980201"/>
                <a:gd name="connsiteY104" fmla="*/ 108470 h 691586"/>
                <a:gd name="connsiteX105" fmla="*/ 137062 w 980201"/>
                <a:gd name="connsiteY105" fmla="*/ 116203 h 691586"/>
                <a:gd name="connsiteX106" fmla="*/ 68472 w 980201"/>
                <a:gd name="connsiteY106" fmla="*/ 116173 h 691586"/>
                <a:gd name="connsiteX107" fmla="*/ 59316 w 980201"/>
                <a:gd name="connsiteY107" fmla="*/ 108589 h 691586"/>
                <a:gd name="connsiteX108" fmla="*/ 47317 w 980201"/>
                <a:gd name="connsiteY108" fmla="*/ 40058 h 691586"/>
                <a:gd name="connsiteX109" fmla="*/ 53361 w 980201"/>
                <a:gd name="connsiteY109" fmla="*/ 33214 h 691586"/>
                <a:gd name="connsiteX110" fmla="*/ 100826 w 980201"/>
                <a:gd name="connsiteY110" fmla="*/ 593697 h 691586"/>
                <a:gd name="connsiteX111" fmla="*/ 33658 w 980201"/>
                <a:gd name="connsiteY111" fmla="*/ 642347 h 691586"/>
                <a:gd name="connsiteX112" fmla="*/ 33658 w 980201"/>
                <a:gd name="connsiteY112" fmla="*/ 161801 h 691586"/>
                <a:gd name="connsiteX113" fmla="*/ 34754 w 980201"/>
                <a:gd name="connsiteY113" fmla="*/ 161653 h 691586"/>
                <a:gd name="connsiteX114" fmla="*/ 54398 w 980201"/>
                <a:gd name="connsiteY114" fmla="*/ 275457 h 691586"/>
                <a:gd name="connsiteX115" fmla="*/ 106900 w 980201"/>
                <a:gd name="connsiteY115" fmla="*/ 579386 h 691586"/>
                <a:gd name="connsiteX116" fmla="*/ 100796 w 980201"/>
                <a:gd name="connsiteY116" fmla="*/ 593697 h 691586"/>
                <a:gd name="connsiteX117" fmla="*/ 119403 w 980201"/>
                <a:gd name="connsiteY117" fmla="*/ 456635 h 691586"/>
                <a:gd name="connsiteX118" fmla="*/ 106218 w 980201"/>
                <a:gd name="connsiteY118" fmla="*/ 380579 h 691586"/>
                <a:gd name="connsiteX119" fmla="*/ 169623 w 980201"/>
                <a:gd name="connsiteY119" fmla="*/ 380490 h 691586"/>
                <a:gd name="connsiteX120" fmla="*/ 175371 w 980201"/>
                <a:gd name="connsiteY120" fmla="*/ 386356 h 691586"/>
                <a:gd name="connsiteX121" fmla="*/ 183638 w 980201"/>
                <a:gd name="connsiteY121" fmla="*/ 456605 h 691586"/>
                <a:gd name="connsiteX122" fmla="*/ 178038 w 980201"/>
                <a:gd name="connsiteY122" fmla="*/ 462946 h 691586"/>
                <a:gd name="connsiteX123" fmla="*/ 126040 w 980201"/>
                <a:gd name="connsiteY123" fmla="*/ 462946 h 691586"/>
                <a:gd name="connsiteX124" fmla="*/ 119373 w 980201"/>
                <a:gd name="connsiteY124" fmla="*/ 456635 h 691586"/>
                <a:gd name="connsiteX125" fmla="*/ 190126 w 980201"/>
                <a:gd name="connsiteY125" fmla="*/ 578734 h 691586"/>
                <a:gd name="connsiteX126" fmla="*/ 148143 w 980201"/>
                <a:gd name="connsiteY126" fmla="*/ 578734 h 691586"/>
                <a:gd name="connsiteX127" fmla="*/ 139106 w 980201"/>
                <a:gd name="connsiteY127" fmla="*/ 571090 h 691586"/>
                <a:gd name="connsiteX128" fmla="*/ 127077 w 980201"/>
                <a:gd name="connsiteY128" fmla="*/ 502648 h 691586"/>
                <a:gd name="connsiteX129" fmla="*/ 133240 w 980201"/>
                <a:gd name="connsiteY129" fmla="*/ 496041 h 691586"/>
                <a:gd name="connsiteX130" fmla="*/ 158187 w 980201"/>
                <a:gd name="connsiteY130" fmla="*/ 496130 h 691586"/>
                <a:gd name="connsiteX131" fmla="*/ 186393 w 980201"/>
                <a:gd name="connsiteY131" fmla="*/ 497937 h 691586"/>
                <a:gd name="connsiteX132" fmla="*/ 191223 w 980201"/>
                <a:gd name="connsiteY132" fmla="*/ 526321 h 691586"/>
                <a:gd name="connsiteX133" fmla="*/ 196822 w 980201"/>
                <a:gd name="connsiteY133" fmla="*/ 571238 h 691586"/>
                <a:gd name="connsiteX134" fmla="*/ 190126 w 980201"/>
                <a:gd name="connsiteY134" fmla="*/ 578764 h 691586"/>
                <a:gd name="connsiteX135" fmla="*/ 203667 w 980201"/>
                <a:gd name="connsiteY135" fmla="*/ 340521 h 691586"/>
                <a:gd name="connsiteX136" fmla="*/ 195489 w 980201"/>
                <a:gd name="connsiteY136" fmla="*/ 272553 h 691586"/>
                <a:gd name="connsiteX137" fmla="*/ 202007 w 980201"/>
                <a:gd name="connsiteY137" fmla="*/ 264879 h 691586"/>
                <a:gd name="connsiteX138" fmla="*/ 240673 w 980201"/>
                <a:gd name="connsiteY138" fmla="*/ 265027 h 691586"/>
                <a:gd name="connsiteX139" fmla="*/ 279338 w 980201"/>
                <a:gd name="connsiteY139" fmla="*/ 264879 h 691586"/>
                <a:gd name="connsiteX140" fmla="*/ 287160 w 980201"/>
                <a:gd name="connsiteY140" fmla="*/ 272197 h 691586"/>
                <a:gd name="connsiteX141" fmla="*/ 291012 w 980201"/>
                <a:gd name="connsiteY141" fmla="*/ 341706 h 691586"/>
                <a:gd name="connsiteX142" fmla="*/ 285649 w 980201"/>
                <a:gd name="connsiteY142" fmla="*/ 347395 h 691586"/>
                <a:gd name="connsiteX143" fmla="*/ 209385 w 980201"/>
                <a:gd name="connsiteY143" fmla="*/ 347454 h 691586"/>
                <a:gd name="connsiteX144" fmla="*/ 203667 w 980201"/>
                <a:gd name="connsiteY144" fmla="*/ 340521 h 691586"/>
                <a:gd name="connsiteX145" fmla="*/ 290804 w 980201"/>
                <a:gd name="connsiteY145" fmla="*/ 462976 h 691586"/>
                <a:gd name="connsiteX146" fmla="*/ 224495 w 980201"/>
                <a:gd name="connsiteY146" fmla="*/ 462976 h 691586"/>
                <a:gd name="connsiteX147" fmla="*/ 216881 w 980201"/>
                <a:gd name="connsiteY147" fmla="*/ 456724 h 691586"/>
                <a:gd name="connsiteX148" fmla="*/ 208674 w 980201"/>
                <a:gd name="connsiteY148" fmla="*/ 387660 h 691586"/>
                <a:gd name="connsiteX149" fmla="*/ 215666 w 980201"/>
                <a:gd name="connsiteY149" fmla="*/ 380490 h 691586"/>
                <a:gd name="connsiteX150" fmla="*/ 251043 w 980201"/>
                <a:gd name="connsiteY150" fmla="*/ 380608 h 691586"/>
                <a:gd name="connsiteX151" fmla="*/ 286419 w 980201"/>
                <a:gd name="connsiteY151" fmla="*/ 380490 h 691586"/>
                <a:gd name="connsiteX152" fmla="*/ 293767 w 980201"/>
                <a:gd name="connsiteY152" fmla="*/ 386978 h 691586"/>
                <a:gd name="connsiteX153" fmla="*/ 297678 w 980201"/>
                <a:gd name="connsiteY153" fmla="*/ 456487 h 691586"/>
                <a:gd name="connsiteX154" fmla="*/ 290834 w 980201"/>
                <a:gd name="connsiteY154" fmla="*/ 463005 h 691586"/>
                <a:gd name="connsiteX155" fmla="*/ 317381 w 980201"/>
                <a:gd name="connsiteY155" fmla="*/ 224377 h 691586"/>
                <a:gd name="connsiteX156" fmla="*/ 313529 w 980201"/>
                <a:gd name="connsiteY156" fmla="*/ 155816 h 691586"/>
                <a:gd name="connsiteX157" fmla="*/ 320433 w 980201"/>
                <a:gd name="connsiteY157" fmla="*/ 149239 h 691586"/>
                <a:gd name="connsiteX158" fmla="*/ 363631 w 980201"/>
                <a:gd name="connsiteY158" fmla="*/ 149298 h 691586"/>
                <a:gd name="connsiteX159" fmla="*/ 404607 w 980201"/>
                <a:gd name="connsiteY159" fmla="*/ 149209 h 691586"/>
                <a:gd name="connsiteX160" fmla="*/ 412252 w 980201"/>
                <a:gd name="connsiteY160" fmla="*/ 156587 h 691586"/>
                <a:gd name="connsiteX161" fmla="*/ 412222 w 980201"/>
                <a:gd name="connsiteY161" fmla="*/ 224170 h 691586"/>
                <a:gd name="connsiteX162" fmla="*/ 404963 w 980201"/>
                <a:gd name="connsiteY162" fmla="*/ 231932 h 691586"/>
                <a:gd name="connsiteX163" fmla="*/ 325203 w 980201"/>
                <a:gd name="connsiteY163" fmla="*/ 231932 h 691586"/>
                <a:gd name="connsiteX164" fmla="*/ 317351 w 980201"/>
                <a:gd name="connsiteY164" fmla="*/ 224407 h 691586"/>
                <a:gd name="connsiteX165" fmla="*/ 412252 w 980201"/>
                <a:gd name="connsiteY165" fmla="*/ 455835 h 691586"/>
                <a:gd name="connsiteX166" fmla="*/ 405674 w 980201"/>
                <a:gd name="connsiteY166" fmla="*/ 462976 h 691586"/>
                <a:gd name="connsiteX167" fmla="*/ 338269 w 980201"/>
                <a:gd name="connsiteY167" fmla="*/ 462976 h 691586"/>
                <a:gd name="connsiteX168" fmla="*/ 330684 w 980201"/>
                <a:gd name="connsiteY168" fmla="*/ 455272 h 691586"/>
                <a:gd name="connsiteX169" fmla="*/ 326803 w 980201"/>
                <a:gd name="connsiteY169" fmla="*/ 386889 h 691586"/>
                <a:gd name="connsiteX170" fmla="*/ 333617 w 980201"/>
                <a:gd name="connsiteY170" fmla="*/ 380460 h 691586"/>
                <a:gd name="connsiteX171" fmla="*/ 368964 w 980201"/>
                <a:gd name="connsiteY171" fmla="*/ 380519 h 691586"/>
                <a:gd name="connsiteX172" fmla="*/ 405437 w 980201"/>
                <a:gd name="connsiteY172" fmla="*/ 380401 h 691586"/>
                <a:gd name="connsiteX173" fmla="*/ 412281 w 980201"/>
                <a:gd name="connsiteY173" fmla="*/ 387245 h 691586"/>
                <a:gd name="connsiteX174" fmla="*/ 412281 w 980201"/>
                <a:gd name="connsiteY174" fmla="*/ 455746 h 691586"/>
                <a:gd name="connsiteX175" fmla="*/ 404607 w 980201"/>
                <a:gd name="connsiteY175" fmla="*/ 347424 h 691586"/>
                <a:gd name="connsiteX176" fmla="*/ 331662 w 980201"/>
                <a:gd name="connsiteY176" fmla="*/ 347454 h 691586"/>
                <a:gd name="connsiteX177" fmla="*/ 324018 w 980201"/>
                <a:gd name="connsiteY177" fmla="*/ 339899 h 691586"/>
                <a:gd name="connsiteX178" fmla="*/ 320166 w 980201"/>
                <a:gd name="connsiteY178" fmla="*/ 271516 h 691586"/>
                <a:gd name="connsiteX179" fmla="*/ 326921 w 980201"/>
                <a:gd name="connsiteY179" fmla="*/ 264968 h 691586"/>
                <a:gd name="connsiteX180" fmla="*/ 366712 w 980201"/>
                <a:gd name="connsiteY180" fmla="*/ 265027 h 691586"/>
                <a:gd name="connsiteX181" fmla="*/ 405378 w 980201"/>
                <a:gd name="connsiteY181" fmla="*/ 264938 h 691586"/>
                <a:gd name="connsiteX182" fmla="*/ 412281 w 980201"/>
                <a:gd name="connsiteY182" fmla="*/ 271812 h 691586"/>
                <a:gd name="connsiteX183" fmla="*/ 412311 w 980201"/>
                <a:gd name="connsiteY183" fmla="*/ 340313 h 691586"/>
                <a:gd name="connsiteX184" fmla="*/ 404607 w 980201"/>
                <a:gd name="connsiteY184" fmla="*/ 347424 h 691586"/>
                <a:gd name="connsiteX185" fmla="*/ 403926 w 980201"/>
                <a:gd name="connsiteY185" fmla="*/ 116144 h 691586"/>
                <a:gd name="connsiteX186" fmla="*/ 319692 w 980201"/>
                <a:gd name="connsiteY186" fmla="*/ 116144 h 691586"/>
                <a:gd name="connsiteX187" fmla="*/ 310685 w 980201"/>
                <a:gd name="connsiteY187" fmla="*/ 108529 h 691586"/>
                <a:gd name="connsiteX188" fmla="*/ 306892 w 980201"/>
                <a:gd name="connsiteY188" fmla="*/ 39939 h 691586"/>
                <a:gd name="connsiteX189" fmla="*/ 313825 w 980201"/>
                <a:gd name="connsiteY189" fmla="*/ 33214 h 691586"/>
                <a:gd name="connsiteX190" fmla="*/ 360372 w 980201"/>
                <a:gd name="connsiteY190" fmla="*/ 33273 h 691586"/>
                <a:gd name="connsiteX191" fmla="*/ 404696 w 980201"/>
                <a:gd name="connsiteY191" fmla="*/ 33154 h 691586"/>
                <a:gd name="connsiteX192" fmla="*/ 412281 w 980201"/>
                <a:gd name="connsiteY192" fmla="*/ 40680 h 691586"/>
                <a:gd name="connsiteX193" fmla="*/ 412311 w 980201"/>
                <a:gd name="connsiteY193" fmla="*/ 108263 h 691586"/>
                <a:gd name="connsiteX194" fmla="*/ 403926 w 980201"/>
                <a:gd name="connsiteY194" fmla="*/ 116114 h 691586"/>
                <a:gd name="connsiteX195" fmla="*/ 534825 w 980201"/>
                <a:gd name="connsiteY195" fmla="*/ 340728 h 691586"/>
                <a:gd name="connsiteX196" fmla="*/ 527951 w 980201"/>
                <a:gd name="connsiteY196" fmla="*/ 347424 h 691586"/>
                <a:gd name="connsiteX197" fmla="*/ 489256 w 980201"/>
                <a:gd name="connsiteY197" fmla="*/ 347306 h 691586"/>
                <a:gd name="connsiteX198" fmla="*/ 451657 w 980201"/>
                <a:gd name="connsiteY198" fmla="*/ 347395 h 691586"/>
                <a:gd name="connsiteX199" fmla="*/ 445317 w 980201"/>
                <a:gd name="connsiteY199" fmla="*/ 341291 h 691586"/>
                <a:gd name="connsiteX200" fmla="*/ 445317 w 980201"/>
                <a:gd name="connsiteY200" fmla="*/ 271634 h 691586"/>
                <a:gd name="connsiteX201" fmla="*/ 452191 w 980201"/>
                <a:gd name="connsiteY201" fmla="*/ 264879 h 691586"/>
                <a:gd name="connsiteX202" fmla="*/ 528484 w 980201"/>
                <a:gd name="connsiteY202" fmla="*/ 264879 h 691586"/>
                <a:gd name="connsiteX203" fmla="*/ 534825 w 980201"/>
                <a:gd name="connsiteY203" fmla="*/ 271012 h 691586"/>
                <a:gd name="connsiteX204" fmla="*/ 534825 w 980201"/>
                <a:gd name="connsiteY204" fmla="*/ 340669 h 691586"/>
                <a:gd name="connsiteX205" fmla="*/ 534825 w 980201"/>
                <a:gd name="connsiteY205" fmla="*/ 456072 h 691586"/>
                <a:gd name="connsiteX206" fmla="*/ 528129 w 980201"/>
                <a:gd name="connsiteY206" fmla="*/ 463005 h 691586"/>
                <a:gd name="connsiteX207" fmla="*/ 451835 w 980201"/>
                <a:gd name="connsiteY207" fmla="*/ 463005 h 691586"/>
                <a:gd name="connsiteX208" fmla="*/ 445347 w 980201"/>
                <a:gd name="connsiteY208" fmla="*/ 455894 h 691586"/>
                <a:gd name="connsiteX209" fmla="*/ 445347 w 980201"/>
                <a:gd name="connsiteY209" fmla="*/ 387334 h 691586"/>
                <a:gd name="connsiteX210" fmla="*/ 452043 w 980201"/>
                <a:gd name="connsiteY210" fmla="*/ 380460 h 691586"/>
                <a:gd name="connsiteX211" fmla="*/ 490737 w 980201"/>
                <a:gd name="connsiteY211" fmla="*/ 380579 h 691586"/>
                <a:gd name="connsiteX212" fmla="*/ 527240 w 980201"/>
                <a:gd name="connsiteY212" fmla="*/ 380490 h 691586"/>
                <a:gd name="connsiteX213" fmla="*/ 534914 w 980201"/>
                <a:gd name="connsiteY213" fmla="*/ 387541 h 691586"/>
                <a:gd name="connsiteX214" fmla="*/ 534854 w 980201"/>
                <a:gd name="connsiteY214" fmla="*/ 456102 h 691586"/>
                <a:gd name="connsiteX215" fmla="*/ 534884 w 980201"/>
                <a:gd name="connsiteY215" fmla="*/ 224199 h 691586"/>
                <a:gd name="connsiteX216" fmla="*/ 526558 w 980201"/>
                <a:gd name="connsiteY216" fmla="*/ 231903 h 691586"/>
                <a:gd name="connsiteX217" fmla="*/ 453613 w 980201"/>
                <a:gd name="connsiteY217" fmla="*/ 231903 h 691586"/>
                <a:gd name="connsiteX218" fmla="*/ 445317 w 980201"/>
                <a:gd name="connsiteY218" fmla="*/ 224170 h 691586"/>
                <a:gd name="connsiteX219" fmla="*/ 445317 w 980201"/>
                <a:gd name="connsiteY219" fmla="*/ 156765 h 691586"/>
                <a:gd name="connsiteX220" fmla="*/ 453672 w 980201"/>
                <a:gd name="connsiteY220" fmla="*/ 149180 h 691586"/>
                <a:gd name="connsiteX221" fmla="*/ 490145 w 980201"/>
                <a:gd name="connsiteY221" fmla="*/ 149298 h 691586"/>
                <a:gd name="connsiteX222" fmla="*/ 526618 w 980201"/>
                <a:gd name="connsiteY222" fmla="*/ 149180 h 691586"/>
                <a:gd name="connsiteX223" fmla="*/ 534943 w 980201"/>
                <a:gd name="connsiteY223" fmla="*/ 156794 h 691586"/>
                <a:gd name="connsiteX224" fmla="*/ 534943 w 980201"/>
                <a:gd name="connsiteY224" fmla="*/ 224199 h 691586"/>
                <a:gd name="connsiteX225" fmla="*/ 525995 w 980201"/>
                <a:gd name="connsiteY225" fmla="*/ 116173 h 691586"/>
                <a:gd name="connsiteX226" fmla="*/ 490649 w 980201"/>
                <a:gd name="connsiteY226" fmla="*/ 116025 h 691586"/>
                <a:gd name="connsiteX227" fmla="*/ 453080 w 980201"/>
                <a:gd name="connsiteY227" fmla="*/ 116144 h 691586"/>
                <a:gd name="connsiteX228" fmla="*/ 445347 w 980201"/>
                <a:gd name="connsiteY228" fmla="*/ 108885 h 691586"/>
                <a:gd name="connsiteX229" fmla="*/ 445347 w 980201"/>
                <a:gd name="connsiteY229" fmla="*/ 40384 h 691586"/>
                <a:gd name="connsiteX230" fmla="*/ 453109 w 980201"/>
                <a:gd name="connsiteY230" fmla="*/ 33154 h 691586"/>
                <a:gd name="connsiteX231" fmla="*/ 527151 w 980201"/>
                <a:gd name="connsiteY231" fmla="*/ 33095 h 691586"/>
                <a:gd name="connsiteX232" fmla="*/ 534884 w 980201"/>
                <a:gd name="connsiteY232" fmla="*/ 41510 h 691586"/>
                <a:gd name="connsiteX233" fmla="*/ 534943 w 980201"/>
                <a:gd name="connsiteY233" fmla="*/ 107818 h 691586"/>
                <a:gd name="connsiteX234" fmla="*/ 526025 w 980201"/>
                <a:gd name="connsiteY234" fmla="*/ 116173 h 691586"/>
                <a:gd name="connsiteX235" fmla="*/ 653339 w 980201"/>
                <a:gd name="connsiteY235" fmla="*/ 386682 h 691586"/>
                <a:gd name="connsiteX236" fmla="*/ 649517 w 980201"/>
                <a:gd name="connsiteY236" fmla="*/ 455065 h 691586"/>
                <a:gd name="connsiteX237" fmla="*/ 640984 w 980201"/>
                <a:gd name="connsiteY237" fmla="*/ 462976 h 691586"/>
                <a:gd name="connsiteX238" fmla="*/ 575771 w 980201"/>
                <a:gd name="connsiteY238" fmla="*/ 462976 h 691586"/>
                <a:gd name="connsiteX239" fmla="*/ 567831 w 980201"/>
                <a:gd name="connsiteY239" fmla="*/ 454887 h 691586"/>
                <a:gd name="connsiteX240" fmla="*/ 567772 w 980201"/>
                <a:gd name="connsiteY240" fmla="*/ 388578 h 691586"/>
                <a:gd name="connsiteX241" fmla="*/ 576720 w 980201"/>
                <a:gd name="connsiteY241" fmla="*/ 380401 h 691586"/>
                <a:gd name="connsiteX242" fmla="*/ 610970 w 980201"/>
                <a:gd name="connsiteY242" fmla="*/ 380519 h 691586"/>
                <a:gd name="connsiteX243" fmla="*/ 647443 w 980201"/>
                <a:gd name="connsiteY243" fmla="*/ 380430 h 691586"/>
                <a:gd name="connsiteX244" fmla="*/ 653309 w 980201"/>
                <a:gd name="connsiteY244" fmla="*/ 386623 h 691586"/>
                <a:gd name="connsiteX245" fmla="*/ 659916 w 980201"/>
                <a:gd name="connsiteY245" fmla="*/ 272257 h 691586"/>
                <a:gd name="connsiteX246" fmla="*/ 656213 w 980201"/>
                <a:gd name="connsiteY246" fmla="*/ 338447 h 691586"/>
                <a:gd name="connsiteX247" fmla="*/ 647710 w 980201"/>
                <a:gd name="connsiteY247" fmla="*/ 347513 h 691586"/>
                <a:gd name="connsiteX248" fmla="*/ 575890 w 980201"/>
                <a:gd name="connsiteY248" fmla="*/ 347454 h 691586"/>
                <a:gd name="connsiteX249" fmla="*/ 567861 w 980201"/>
                <a:gd name="connsiteY249" fmla="*/ 339513 h 691586"/>
                <a:gd name="connsiteX250" fmla="*/ 567831 w 980201"/>
                <a:gd name="connsiteY250" fmla="*/ 273205 h 691586"/>
                <a:gd name="connsiteX251" fmla="*/ 576660 w 980201"/>
                <a:gd name="connsiteY251" fmla="*/ 264879 h 691586"/>
                <a:gd name="connsiteX252" fmla="*/ 614229 w 980201"/>
                <a:gd name="connsiteY252" fmla="*/ 264998 h 691586"/>
                <a:gd name="connsiteX253" fmla="*/ 652895 w 980201"/>
                <a:gd name="connsiteY253" fmla="*/ 264909 h 691586"/>
                <a:gd name="connsiteX254" fmla="*/ 659916 w 980201"/>
                <a:gd name="connsiteY254" fmla="*/ 272257 h 691586"/>
                <a:gd name="connsiteX255" fmla="*/ 666524 w 980201"/>
                <a:gd name="connsiteY255" fmla="*/ 156824 h 691586"/>
                <a:gd name="connsiteX256" fmla="*/ 662879 w 980201"/>
                <a:gd name="connsiteY256" fmla="*/ 223162 h 691586"/>
                <a:gd name="connsiteX257" fmla="*/ 653902 w 980201"/>
                <a:gd name="connsiteY257" fmla="*/ 231903 h 691586"/>
                <a:gd name="connsiteX258" fmla="*/ 576364 w 980201"/>
                <a:gd name="connsiteY258" fmla="*/ 231903 h 691586"/>
                <a:gd name="connsiteX259" fmla="*/ 567890 w 980201"/>
                <a:gd name="connsiteY259" fmla="*/ 223073 h 691586"/>
                <a:gd name="connsiteX260" fmla="*/ 567890 w 980201"/>
                <a:gd name="connsiteY260" fmla="*/ 157713 h 691586"/>
                <a:gd name="connsiteX261" fmla="*/ 576601 w 980201"/>
                <a:gd name="connsiteY261" fmla="*/ 149091 h 691586"/>
                <a:gd name="connsiteX262" fmla="*/ 617577 w 980201"/>
                <a:gd name="connsiteY262" fmla="*/ 149239 h 691586"/>
                <a:gd name="connsiteX263" fmla="*/ 659679 w 980201"/>
                <a:gd name="connsiteY263" fmla="*/ 149120 h 691586"/>
                <a:gd name="connsiteX264" fmla="*/ 666553 w 980201"/>
                <a:gd name="connsiteY264" fmla="*/ 156794 h 691586"/>
                <a:gd name="connsiteX265" fmla="*/ 673131 w 980201"/>
                <a:gd name="connsiteY265" fmla="*/ 41569 h 691586"/>
                <a:gd name="connsiteX266" fmla="*/ 669575 w 980201"/>
                <a:gd name="connsiteY266" fmla="*/ 106841 h 691586"/>
                <a:gd name="connsiteX267" fmla="*/ 659946 w 980201"/>
                <a:gd name="connsiteY267" fmla="*/ 116203 h 691586"/>
                <a:gd name="connsiteX268" fmla="*/ 617844 w 980201"/>
                <a:gd name="connsiteY268" fmla="*/ 116025 h 691586"/>
                <a:gd name="connsiteX269" fmla="*/ 576838 w 980201"/>
                <a:gd name="connsiteY269" fmla="*/ 116144 h 691586"/>
                <a:gd name="connsiteX270" fmla="*/ 567861 w 980201"/>
                <a:gd name="connsiteY270" fmla="*/ 107729 h 691586"/>
                <a:gd name="connsiteX271" fmla="*/ 567890 w 980201"/>
                <a:gd name="connsiteY271" fmla="*/ 41243 h 691586"/>
                <a:gd name="connsiteX272" fmla="*/ 576038 w 980201"/>
                <a:gd name="connsiteY272" fmla="*/ 33125 h 691586"/>
                <a:gd name="connsiteX273" fmla="*/ 665813 w 980201"/>
                <a:gd name="connsiteY273" fmla="*/ 33125 h 691586"/>
                <a:gd name="connsiteX274" fmla="*/ 673160 w 980201"/>
                <a:gd name="connsiteY274" fmla="*/ 41569 h 691586"/>
                <a:gd name="connsiteX275" fmla="*/ 836473 w 980201"/>
                <a:gd name="connsiteY275" fmla="*/ 108885 h 691586"/>
                <a:gd name="connsiteX276" fmla="*/ 844591 w 980201"/>
                <a:gd name="connsiteY276" fmla="*/ 39732 h 691586"/>
                <a:gd name="connsiteX277" fmla="*/ 852235 w 980201"/>
                <a:gd name="connsiteY277" fmla="*/ 33184 h 691586"/>
                <a:gd name="connsiteX278" fmla="*/ 889834 w 980201"/>
                <a:gd name="connsiteY278" fmla="*/ 33243 h 691586"/>
                <a:gd name="connsiteX279" fmla="*/ 927433 w 980201"/>
                <a:gd name="connsiteY279" fmla="*/ 33154 h 691586"/>
                <a:gd name="connsiteX280" fmla="*/ 932884 w 980201"/>
                <a:gd name="connsiteY280" fmla="*/ 39554 h 691586"/>
                <a:gd name="connsiteX281" fmla="*/ 920648 w 980201"/>
                <a:gd name="connsiteY281" fmla="*/ 109152 h 691586"/>
                <a:gd name="connsiteX282" fmla="*/ 913211 w 980201"/>
                <a:gd name="connsiteY282" fmla="*/ 116085 h 691586"/>
                <a:gd name="connsiteX283" fmla="*/ 842428 w 980201"/>
                <a:gd name="connsiteY283" fmla="*/ 116085 h 691586"/>
                <a:gd name="connsiteX284" fmla="*/ 836473 w 980201"/>
                <a:gd name="connsiteY284" fmla="*/ 108826 h 691586"/>
                <a:gd name="connsiteX285" fmla="*/ 823081 w 980201"/>
                <a:gd name="connsiteY285" fmla="*/ 225029 h 691586"/>
                <a:gd name="connsiteX286" fmla="*/ 831229 w 980201"/>
                <a:gd name="connsiteY286" fmla="*/ 155965 h 691586"/>
                <a:gd name="connsiteX287" fmla="*/ 838547 w 980201"/>
                <a:gd name="connsiteY287" fmla="*/ 149180 h 691586"/>
                <a:gd name="connsiteX288" fmla="*/ 872797 w 980201"/>
                <a:gd name="connsiteY288" fmla="*/ 149269 h 691586"/>
                <a:gd name="connsiteX289" fmla="*/ 907048 w 980201"/>
                <a:gd name="connsiteY289" fmla="*/ 149180 h 691586"/>
                <a:gd name="connsiteX290" fmla="*/ 912678 w 980201"/>
                <a:gd name="connsiteY290" fmla="*/ 156291 h 691586"/>
                <a:gd name="connsiteX291" fmla="*/ 900737 w 980201"/>
                <a:gd name="connsiteY291" fmla="*/ 224762 h 691586"/>
                <a:gd name="connsiteX292" fmla="*/ 892382 w 980201"/>
                <a:gd name="connsiteY292" fmla="*/ 231873 h 691586"/>
                <a:gd name="connsiteX293" fmla="*/ 829392 w 980201"/>
                <a:gd name="connsiteY293" fmla="*/ 231873 h 691586"/>
                <a:gd name="connsiteX294" fmla="*/ 823051 w 980201"/>
                <a:gd name="connsiteY294" fmla="*/ 225029 h 691586"/>
                <a:gd name="connsiteX295" fmla="*/ 825303 w 980201"/>
                <a:gd name="connsiteY295" fmla="*/ 264909 h 691586"/>
                <a:gd name="connsiteX296" fmla="*/ 856265 w 980201"/>
                <a:gd name="connsiteY296" fmla="*/ 264998 h 691586"/>
                <a:gd name="connsiteX297" fmla="*/ 887227 w 980201"/>
                <a:gd name="connsiteY297" fmla="*/ 264879 h 691586"/>
                <a:gd name="connsiteX298" fmla="*/ 892738 w 980201"/>
                <a:gd name="connsiteY298" fmla="*/ 271960 h 691586"/>
                <a:gd name="connsiteX299" fmla="*/ 880797 w 980201"/>
                <a:gd name="connsiteY299" fmla="*/ 340491 h 691586"/>
                <a:gd name="connsiteX300" fmla="*/ 872383 w 980201"/>
                <a:gd name="connsiteY300" fmla="*/ 347365 h 691586"/>
                <a:gd name="connsiteX301" fmla="*/ 815970 w 980201"/>
                <a:gd name="connsiteY301" fmla="*/ 347365 h 691586"/>
                <a:gd name="connsiteX302" fmla="*/ 809748 w 980201"/>
                <a:gd name="connsiteY302" fmla="*/ 340639 h 691586"/>
                <a:gd name="connsiteX303" fmla="*/ 817925 w 980201"/>
                <a:gd name="connsiteY303" fmla="*/ 271486 h 691586"/>
                <a:gd name="connsiteX304" fmla="*/ 825303 w 980201"/>
                <a:gd name="connsiteY304" fmla="*/ 264850 h 691586"/>
                <a:gd name="connsiteX305" fmla="*/ 702493 w 980201"/>
                <a:gd name="connsiteY305" fmla="*/ 109270 h 691586"/>
                <a:gd name="connsiteX306" fmla="*/ 706285 w 980201"/>
                <a:gd name="connsiteY306" fmla="*/ 40710 h 691586"/>
                <a:gd name="connsiteX307" fmla="*/ 715233 w 980201"/>
                <a:gd name="connsiteY307" fmla="*/ 33125 h 691586"/>
                <a:gd name="connsiteX308" fmla="*/ 759557 w 980201"/>
                <a:gd name="connsiteY308" fmla="*/ 33243 h 691586"/>
                <a:gd name="connsiteX309" fmla="*/ 804978 w 980201"/>
                <a:gd name="connsiteY309" fmla="*/ 33125 h 691586"/>
                <a:gd name="connsiteX310" fmla="*/ 811437 w 980201"/>
                <a:gd name="connsiteY310" fmla="*/ 40087 h 691586"/>
                <a:gd name="connsiteX311" fmla="*/ 803111 w 980201"/>
                <a:gd name="connsiteY311" fmla="*/ 110426 h 691586"/>
                <a:gd name="connsiteX312" fmla="*/ 795852 w 980201"/>
                <a:gd name="connsiteY312" fmla="*/ 116025 h 691586"/>
                <a:gd name="connsiteX313" fmla="*/ 709426 w 980201"/>
                <a:gd name="connsiteY313" fmla="*/ 116055 h 691586"/>
                <a:gd name="connsiteX314" fmla="*/ 702522 w 980201"/>
                <a:gd name="connsiteY314" fmla="*/ 109240 h 691586"/>
                <a:gd name="connsiteX315" fmla="*/ 695826 w 980201"/>
                <a:gd name="connsiteY315" fmla="*/ 225266 h 691586"/>
                <a:gd name="connsiteX316" fmla="*/ 699619 w 980201"/>
                <a:gd name="connsiteY316" fmla="*/ 156735 h 691586"/>
                <a:gd name="connsiteX317" fmla="*/ 708478 w 980201"/>
                <a:gd name="connsiteY317" fmla="*/ 149150 h 691586"/>
                <a:gd name="connsiteX318" fmla="*/ 749454 w 980201"/>
                <a:gd name="connsiteY318" fmla="*/ 149269 h 691586"/>
                <a:gd name="connsiteX319" fmla="*/ 790430 w 980201"/>
                <a:gd name="connsiteY319" fmla="*/ 149150 h 691586"/>
                <a:gd name="connsiteX320" fmla="*/ 798045 w 980201"/>
                <a:gd name="connsiteY320" fmla="*/ 157002 h 691586"/>
                <a:gd name="connsiteX321" fmla="*/ 789897 w 980201"/>
                <a:gd name="connsiteY321" fmla="*/ 225118 h 691586"/>
                <a:gd name="connsiteX322" fmla="*/ 782608 w 980201"/>
                <a:gd name="connsiteY322" fmla="*/ 231873 h 691586"/>
                <a:gd name="connsiteX323" fmla="*/ 702878 w 980201"/>
                <a:gd name="connsiteY323" fmla="*/ 231843 h 691586"/>
                <a:gd name="connsiteX324" fmla="*/ 695856 w 980201"/>
                <a:gd name="connsiteY324" fmla="*/ 225295 h 691586"/>
                <a:gd name="connsiteX325" fmla="*/ 771409 w 980201"/>
                <a:gd name="connsiteY325" fmla="*/ 388015 h 691586"/>
                <a:gd name="connsiteX326" fmla="*/ 763290 w 980201"/>
                <a:gd name="connsiteY326" fmla="*/ 455983 h 691586"/>
                <a:gd name="connsiteX327" fmla="*/ 756357 w 980201"/>
                <a:gd name="connsiteY327" fmla="*/ 462976 h 691586"/>
                <a:gd name="connsiteX328" fmla="*/ 688952 w 980201"/>
                <a:gd name="connsiteY328" fmla="*/ 462976 h 691586"/>
                <a:gd name="connsiteX329" fmla="*/ 682553 w 980201"/>
                <a:gd name="connsiteY329" fmla="*/ 456042 h 691586"/>
                <a:gd name="connsiteX330" fmla="*/ 686375 w 980201"/>
                <a:gd name="connsiteY330" fmla="*/ 387660 h 691586"/>
                <a:gd name="connsiteX331" fmla="*/ 694197 w 980201"/>
                <a:gd name="connsiteY331" fmla="*/ 380460 h 691586"/>
                <a:gd name="connsiteX332" fmla="*/ 730669 w 980201"/>
                <a:gd name="connsiteY332" fmla="*/ 380608 h 691586"/>
                <a:gd name="connsiteX333" fmla="*/ 764920 w 980201"/>
                <a:gd name="connsiteY333" fmla="*/ 380460 h 691586"/>
                <a:gd name="connsiteX334" fmla="*/ 771409 w 980201"/>
                <a:gd name="connsiteY334" fmla="*/ 388075 h 691586"/>
                <a:gd name="connsiteX335" fmla="*/ 776445 w 980201"/>
                <a:gd name="connsiteY335" fmla="*/ 341943 h 691586"/>
                <a:gd name="connsiteX336" fmla="*/ 770431 w 980201"/>
                <a:gd name="connsiteY336" fmla="*/ 347365 h 691586"/>
                <a:gd name="connsiteX337" fmla="*/ 695263 w 980201"/>
                <a:gd name="connsiteY337" fmla="*/ 347365 h 691586"/>
                <a:gd name="connsiteX338" fmla="*/ 689130 w 980201"/>
                <a:gd name="connsiteY338" fmla="*/ 341321 h 691586"/>
                <a:gd name="connsiteX339" fmla="*/ 692982 w 980201"/>
                <a:gd name="connsiteY339" fmla="*/ 271812 h 691586"/>
                <a:gd name="connsiteX340" fmla="*/ 701159 w 980201"/>
                <a:gd name="connsiteY340" fmla="*/ 264879 h 691586"/>
                <a:gd name="connsiteX341" fmla="*/ 739825 w 980201"/>
                <a:gd name="connsiteY341" fmla="*/ 264998 h 691586"/>
                <a:gd name="connsiteX342" fmla="*/ 778490 w 980201"/>
                <a:gd name="connsiteY342" fmla="*/ 264879 h 691586"/>
                <a:gd name="connsiteX343" fmla="*/ 784741 w 980201"/>
                <a:gd name="connsiteY343" fmla="*/ 271753 h 691586"/>
                <a:gd name="connsiteX344" fmla="*/ 776416 w 980201"/>
                <a:gd name="connsiteY344" fmla="*/ 341913 h 691586"/>
                <a:gd name="connsiteX345" fmla="*/ 853095 w 980201"/>
                <a:gd name="connsiteY345" fmla="*/ 502500 h 691586"/>
                <a:gd name="connsiteX346" fmla="*/ 841065 w 980201"/>
                <a:gd name="connsiteY346" fmla="*/ 570942 h 691586"/>
                <a:gd name="connsiteX347" fmla="*/ 832147 w 980201"/>
                <a:gd name="connsiteY347" fmla="*/ 578675 h 691586"/>
                <a:gd name="connsiteX348" fmla="*/ 809481 w 980201"/>
                <a:gd name="connsiteY348" fmla="*/ 578556 h 691586"/>
                <a:gd name="connsiteX349" fmla="*/ 784741 w 980201"/>
                <a:gd name="connsiteY349" fmla="*/ 576838 h 691586"/>
                <a:gd name="connsiteX350" fmla="*/ 786193 w 980201"/>
                <a:gd name="connsiteY350" fmla="*/ 549372 h 691586"/>
                <a:gd name="connsiteX351" fmla="*/ 791349 w 980201"/>
                <a:gd name="connsiteY351" fmla="*/ 503300 h 691586"/>
                <a:gd name="connsiteX352" fmla="*/ 799319 w 980201"/>
                <a:gd name="connsiteY352" fmla="*/ 495952 h 691586"/>
                <a:gd name="connsiteX353" fmla="*/ 846843 w 980201"/>
                <a:gd name="connsiteY353" fmla="*/ 495982 h 691586"/>
                <a:gd name="connsiteX354" fmla="*/ 853154 w 980201"/>
                <a:gd name="connsiteY354" fmla="*/ 502470 h 691586"/>
                <a:gd name="connsiteX355" fmla="*/ 852532 w 980201"/>
                <a:gd name="connsiteY355" fmla="*/ 462916 h 691586"/>
                <a:gd name="connsiteX356" fmla="*/ 828207 w 980201"/>
                <a:gd name="connsiteY356" fmla="*/ 462827 h 691586"/>
                <a:gd name="connsiteX357" fmla="*/ 821570 w 980201"/>
                <a:gd name="connsiteY357" fmla="*/ 462827 h 691586"/>
                <a:gd name="connsiteX358" fmla="*/ 797334 w 980201"/>
                <a:gd name="connsiteY358" fmla="*/ 460931 h 691586"/>
                <a:gd name="connsiteX359" fmla="*/ 798815 w 980201"/>
                <a:gd name="connsiteY359" fmla="*/ 437525 h 691586"/>
                <a:gd name="connsiteX360" fmla="*/ 804622 w 980201"/>
                <a:gd name="connsiteY360" fmla="*/ 388134 h 691586"/>
                <a:gd name="connsiteX361" fmla="*/ 812089 w 980201"/>
                <a:gd name="connsiteY361" fmla="*/ 380430 h 691586"/>
                <a:gd name="connsiteX362" fmla="*/ 867405 w 980201"/>
                <a:gd name="connsiteY362" fmla="*/ 380430 h 691586"/>
                <a:gd name="connsiteX363" fmla="*/ 872916 w 980201"/>
                <a:gd name="connsiteY363" fmla="*/ 387423 h 691586"/>
                <a:gd name="connsiteX364" fmla="*/ 860946 w 980201"/>
                <a:gd name="connsiteY364" fmla="*/ 455954 h 691586"/>
                <a:gd name="connsiteX365" fmla="*/ 852561 w 980201"/>
                <a:gd name="connsiteY365" fmla="*/ 462916 h 691586"/>
                <a:gd name="connsiteX366" fmla="*/ 946395 w 980201"/>
                <a:gd name="connsiteY366" fmla="*/ 642199 h 691586"/>
                <a:gd name="connsiteX367" fmla="*/ 877745 w 980201"/>
                <a:gd name="connsiteY367" fmla="*/ 592482 h 691586"/>
                <a:gd name="connsiteX368" fmla="*/ 873064 w 980201"/>
                <a:gd name="connsiteY368" fmla="*/ 580690 h 691586"/>
                <a:gd name="connsiteX369" fmla="*/ 923373 w 980201"/>
                <a:gd name="connsiteY369" fmla="*/ 288700 h 691586"/>
                <a:gd name="connsiteX370" fmla="*/ 946395 w 980201"/>
                <a:gd name="connsiteY370" fmla="*/ 161683 h 691586"/>
                <a:gd name="connsiteX371" fmla="*/ 946395 w 980201"/>
                <a:gd name="connsiteY371" fmla="*/ 642258 h 691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</a:cxnLst>
              <a:rect l="l" t="t" r="r" b="b"/>
              <a:pathLst>
                <a:path w="980201" h="691586">
                  <a:moveTo>
                    <a:pt x="943995" y="30"/>
                  </a:moveTo>
                  <a:cubicBezTo>
                    <a:pt x="792889" y="30"/>
                    <a:pt x="641813" y="30"/>
                    <a:pt x="490708" y="30"/>
                  </a:cubicBezTo>
                  <a:cubicBezTo>
                    <a:pt x="339602" y="30"/>
                    <a:pt x="187786" y="30"/>
                    <a:pt x="36325" y="30"/>
                  </a:cubicBezTo>
                  <a:cubicBezTo>
                    <a:pt x="11674" y="30"/>
                    <a:pt x="119" y="11288"/>
                    <a:pt x="119" y="35495"/>
                  </a:cubicBezTo>
                  <a:cubicBezTo>
                    <a:pt x="119" y="246806"/>
                    <a:pt x="119" y="458116"/>
                    <a:pt x="0" y="669398"/>
                  </a:cubicBezTo>
                  <a:cubicBezTo>
                    <a:pt x="0" y="678108"/>
                    <a:pt x="1067" y="685841"/>
                    <a:pt x="9659" y="689930"/>
                  </a:cubicBezTo>
                  <a:cubicBezTo>
                    <a:pt x="17659" y="693752"/>
                    <a:pt x="24414" y="690404"/>
                    <a:pt x="31080" y="685515"/>
                  </a:cubicBezTo>
                  <a:cubicBezTo>
                    <a:pt x="62309" y="662583"/>
                    <a:pt x="93774" y="639976"/>
                    <a:pt x="124973" y="616985"/>
                  </a:cubicBezTo>
                  <a:cubicBezTo>
                    <a:pt x="130040" y="613252"/>
                    <a:pt x="134988" y="611711"/>
                    <a:pt x="141210" y="611740"/>
                  </a:cubicBezTo>
                  <a:cubicBezTo>
                    <a:pt x="180379" y="611948"/>
                    <a:pt x="219518" y="611948"/>
                    <a:pt x="258687" y="611770"/>
                  </a:cubicBezTo>
                  <a:cubicBezTo>
                    <a:pt x="270360" y="611711"/>
                    <a:pt x="277056" y="605578"/>
                    <a:pt x="277264" y="595771"/>
                  </a:cubicBezTo>
                  <a:cubicBezTo>
                    <a:pt x="277471" y="585964"/>
                    <a:pt x="270864" y="579386"/>
                    <a:pt x="259457" y="578705"/>
                  </a:cubicBezTo>
                  <a:cubicBezTo>
                    <a:pt x="252465" y="578290"/>
                    <a:pt x="245413" y="578319"/>
                    <a:pt x="238421" y="578675"/>
                  </a:cubicBezTo>
                  <a:cubicBezTo>
                    <a:pt x="233177" y="578942"/>
                    <a:pt x="230717" y="577875"/>
                    <a:pt x="230125" y="571772"/>
                  </a:cubicBezTo>
                  <a:cubicBezTo>
                    <a:pt x="227843" y="549017"/>
                    <a:pt x="224969" y="526292"/>
                    <a:pt x="222066" y="503596"/>
                  </a:cubicBezTo>
                  <a:cubicBezTo>
                    <a:pt x="221355" y="497967"/>
                    <a:pt x="222510" y="495804"/>
                    <a:pt x="228792" y="495922"/>
                  </a:cubicBezTo>
                  <a:cubicBezTo>
                    <a:pt x="249828" y="496308"/>
                    <a:pt x="270894" y="496308"/>
                    <a:pt x="291960" y="495922"/>
                  </a:cubicBezTo>
                  <a:cubicBezTo>
                    <a:pt x="298093" y="495804"/>
                    <a:pt x="300256" y="497611"/>
                    <a:pt x="300522" y="503774"/>
                  </a:cubicBezTo>
                  <a:cubicBezTo>
                    <a:pt x="301352" y="523684"/>
                    <a:pt x="302744" y="543595"/>
                    <a:pt x="303870" y="563505"/>
                  </a:cubicBezTo>
                  <a:cubicBezTo>
                    <a:pt x="304581" y="576305"/>
                    <a:pt x="311040" y="583979"/>
                    <a:pt x="321084" y="583741"/>
                  </a:cubicBezTo>
                  <a:cubicBezTo>
                    <a:pt x="331306" y="583475"/>
                    <a:pt x="337647" y="575594"/>
                    <a:pt x="337084" y="562824"/>
                  </a:cubicBezTo>
                  <a:cubicBezTo>
                    <a:pt x="336225" y="543269"/>
                    <a:pt x="335217" y="523714"/>
                    <a:pt x="333647" y="504218"/>
                  </a:cubicBezTo>
                  <a:cubicBezTo>
                    <a:pt x="333143" y="497878"/>
                    <a:pt x="334477" y="495745"/>
                    <a:pt x="341054" y="495952"/>
                  </a:cubicBezTo>
                  <a:cubicBezTo>
                    <a:pt x="355068" y="496397"/>
                    <a:pt x="369142" y="495804"/>
                    <a:pt x="383156" y="496189"/>
                  </a:cubicBezTo>
                  <a:cubicBezTo>
                    <a:pt x="392608" y="496456"/>
                    <a:pt x="405141" y="491923"/>
                    <a:pt x="410592" y="498293"/>
                  </a:cubicBezTo>
                  <a:cubicBezTo>
                    <a:pt x="415214" y="503715"/>
                    <a:pt x="411985" y="515862"/>
                    <a:pt x="412192" y="525047"/>
                  </a:cubicBezTo>
                  <a:cubicBezTo>
                    <a:pt x="412192" y="525788"/>
                    <a:pt x="412192" y="526529"/>
                    <a:pt x="412192" y="527269"/>
                  </a:cubicBezTo>
                  <a:cubicBezTo>
                    <a:pt x="412637" y="538262"/>
                    <a:pt x="418177" y="544691"/>
                    <a:pt x="427688" y="545165"/>
                  </a:cubicBezTo>
                  <a:cubicBezTo>
                    <a:pt x="437614" y="545669"/>
                    <a:pt x="444695" y="539032"/>
                    <a:pt x="445347" y="528069"/>
                  </a:cubicBezTo>
                  <a:cubicBezTo>
                    <a:pt x="445732" y="521433"/>
                    <a:pt x="446028" y="514707"/>
                    <a:pt x="445317" y="508129"/>
                  </a:cubicBezTo>
                  <a:cubicBezTo>
                    <a:pt x="444339" y="498915"/>
                    <a:pt x="446532" y="495241"/>
                    <a:pt x="456991" y="495774"/>
                  </a:cubicBezTo>
                  <a:cubicBezTo>
                    <a:pt x="476516" y="496811"/>
                    <a:pt x="496130" y="496071"/>
                    <a:pt x="515714" y="496071"/>
                  </a:cubicBezTo>
                  <a:cubicBezTo>
                    <a:pt x="527902" y="496071"/>
                    <a:pt x="534252" y="502006"/>
                    <a:pt x="534765" y="513877"/>
                  </a:cubicBezTo>
                  <a:cubicBezTo>
                    <a:pt x="534854" y="516070"/>
                    <a:pt x="534973" y="518351"/>
                    <a:pt x="535625" y="520425"/>
                  </a:cubicBezTo>
                  <a:cubicBezTo>
                    <a:pt x="538232" y="528929"/>
                    <a:pt x="544306" y="533580"/>
                    <a:pt x="552987" y="532692"/>
                  </a:cubicBezTo>
                  <a:cubicBezTo>
                    <a:pt x="561520" y="531832"/>
                    <a:pt x="567150" y="526618"/>
                    <a:pt x="567831" y="517522"/>
                  </a:cubicBezTo>
                  <a:cubicBezTo>
                    <a:pt x="568157" y="513107"/>
                    <a:pt x="568335" y="508633"/>
                    <a:pt x="567920" y="504248"/>
                  </a:cubicBezTo>
                  <a:cubicBezTo>
                    <a:pt x="567357" y="498174"/>
                    <a:pt x="569194" y="495834"/>
                    <a:pt x="575771" y="495952"/>
                  </a:cubicBezTo>
                  <a:cubicBezTo>
                    <a:pt x="596808" y="496367"/>
                    <a:pt x="617903" y="496456"/>
                    <a:pt x="638939" y="495922"/>
                  </a:cubicBezTo>
                  <a:cubicBezTo>
                    <a:pt x="646672" y="495715"/>
                    <a:pt x="646939" y="498767"/>
                    <a:pt x="646465" y="505107"/>
                  </a:cubicBezTo>
                  <a:cubicBezTo>
                    <a:pt x="644954" y="524603"/>
                    <a:pt x="644184" y="544187"/>
                    <a:pt x="643028" y="563713"/>
                  </a:cubicBezTo>
                  <a:cubicBezTo>
                    <a:pt x="642643" y="570379"/>
                    <a:pt x="643947" y="576216"/>
                    <a:pt x="649665" y="580334"/>
                  </a:cubicBezTo>
                  <a:cubicBezTo>
                    <a:pt x="654880" y="584067"/>
                    <a:pt x="660598" y="584838"/>
                    <a:pt x="666375" y="582053"/>
                  </a:cubicBezTo>
                  <a:cubicBezTo>
                    <a:pt x="673012" y="578882"/>
                    <a:pt x="675886" y="573194"/>
                    <a:pt x="676271" y="565994"/>
                  </a:cubicBezTo>
                  <a:cubicBezTo>
                    <a:pt x="677397" y="545343"/>
                    <a:pt x="678642" y="524692"/>
                    <a:pt x="679768" y="504041"/>
                  </a:cubicBezTo>
                  <a:cubicBezTo>
                    <a:pt x="680034" y="499330"/>
                    <a:pt x="680242" y="495804"/>
                    <a:pt x="686938" y="495952"/>
                  </a:cubicBezTo>
                  <a:cubicBezTo>
                    <a:pt x="708715" y="496397"/>
                    <a:pt x="730521" y="496308"/>
                    <a:pt x="752328" y="495982"/>
                  </a:cubicBezTo>
                  <a:cubicBezTo>
                    <a:pt x="758520" y="495893"/>
                    <a:pt x="758728" y="498708"/>
                    <a:pt x="758165" y="503389"/>
                  </a:cubicBezTo>
                  <a:cubicBezTo>
                    <a:pt x="755320" y="526470"/>
                    <a:pt x="752446" y="549550"/>
                    <a:pt x="749987" y="572660"/>
                  </a:cubicBezTo>
                  <a:cubicBezTo>
                    <a:pt x="749484" y="577520"/>
                    <a:pt x="747706" y="578823"/>
                    <a:pt x="743143" y="578675"/>
                  </a:cubicBezTo>
                  <a:cubicBezTo>
                    <a:pt x="735410" y="578408"/>
                    <a:pt x="727618" y="578260"/>
                    <a:pt x="719885" y="578794"/>
                  </a:cubicBezTo>
                  <a:cubicBezTo>
                    <a:pt x="709129" y="579534"/>
                    <a:pt x="702878" y="586082"/>
                    <a:pt x="702937" y="595534"/>
                  </a:cubicBezTo>
                  <a:cubicBezTo>
                    <a:pt x="703026" y="605726"/>
                    <a:pt x="709900" y="611770"/>
                    <a:pt x="722373" y="611800"/>
                  </a:cubicBezTo>
                  <a:cubicBezTo>
                    <a:pt x="761157" y="611948"/>
                    <a:pt x="799941" y="611977"/>
                    <a:pt x="838754" y="611711"/>
                  </a:cubicBezTo>
                  <a:cubicBezTo>
                    <a:pt x="845421" y="611652"/>
                    <a:pt x="850635" y="613489"/>
                    <a:pt x="855968" y="617429"/>
                  </a:cubicBezTo>
                  <a:cubicBezTo>
                    <a:pt x="886871" y="640184"/>
                    <a:pt x="918070" y="662553"/>
                    <a:pt x="948973" y="685278"/>
                  </a:cubicBezTo>
                  <a:cubicBezTo>
                    <a:pt x="955965" y="690434"/>
                    <a:pt x="962809" y="693900"/>
                    <a:pt x="971283" y="689456"/>
                  </a:cubicBezTo>
                  <a:cubicBezTo>
                    <a:pt x="979371" y="685219"/>
                    <a:pt x="980231" y="677842"/>
                    <a:pt x="980201" y="669605"/>
                  </a:cubicBezTo>
                  <a:cubicBezTo>
                    <a:pt x="980082" y="458294"/>
                    <a:pt x="980112" y="246984"/>
                    <a:pt x="980112" y="35702"/>
                  </a:cubicBezTo>
                  <a:cubicBezTo>
                    <a:pt x="980112" y="11407"/>
                    <a:pt x="968587" y="0"/>
                    <a:pt x="944143" y="0"/>
                  </a:cubicBezTo>
                  <a:close/>
                  <a:moveTo>
                    <a:pt x="280405" y="155787"/>
                  </a:moveTo>
                  <a:cubicBezTo>
                    <a:pt x="281471" y="179016"/>
                    <a:pt x="282834" y="202215"/>
                    <a:pt x="284286" y="225414"/>
                  </a:cubicBezTo>
                  <a:cubicBezTo>
                    <a:pt x="284582" y="230154"/>
                    <a:pt x="283249" y="231903"/>
                    <a:pt x="278271" y="231843"/>
                  </a:cubicBezTo>
                  <a:cubicBezTo>
                    <a:pt x="250954" y="231666"/>
                    <a:pt x="223636" y="231666"/>
                    <a:pt x="196319" y="231843"/>
                  </a:cubicBezTo>
                  <a:cubicBezTo>
                    <a:pt x="191934" y="231843"/>
                    <a:pt x="190837" y="230154"/>
                    <a:pt x="190393" y="226095"/>
                  </a:cubicBezTo>
                  <a:cubicBezTo>
                    <a:pt x="187786" y="202630"/>
                    <a:pt x="185030" y="179193"/>
                    <a:pt x="182008" y="155787"/>
                  </a:cubicBezTo>
                  <a:cubicBezTo>
                    <a:pt x="181238" y="149891"/>
                    <a:pt x="183786" y="149120"/>
                    <a:pt x="188734" y="149209"/>
                  </a:cubicBezTo>
                  <a:cubicBezTo>
                    <a:pt x="202748" y="149446"/>
                    <a:pt x="216792" y="149298"/>
                    <a:pt x="230806" y="149298"/>
                  </a:cubicBezTo>
                  <a:cubicBezTo>
                    <a:pt x="244821" y="149298"/>
                    <a:pt x="258865" y="149476"/>
                    <a:pt x="272879" y="149209"/>
                  </a:cubicBezTo>
                  <a:cubicBezTo>
                    <a:pt x="277886" y="149120"/>
                    <a:pt x="280138" y="150424"/>
                    <a:pt x="280375" y="155787"/>
                  </a:cubicBezTo>
                  <a:close/>
                  <a:moveTo>
                    <a:pt x="175964" y="33184"/>
                  </a:moveTo>
                  <a:cubicBezTo>
                    <a:pt x="191104" y="33480"/>
                    <a:pt x="206244" y="33302"/>
                    <a:pt x="221384" y="33302"/>
                  </a:cubicBezTo>
                  <a:cubicBezTo>
                    <a:pt x="236525" y="33302"/>
                    <a:pt x="250924" y="33510"/>
                    <a:pt x="265709" y="33184"/>
                  </a:cubicBezTo>
                  <a:cubicBezTo>
                    <a:pt x="271249" y="33065"/>
                    <a:pt x="273590" y="34458"/>
                    <a:pt x="273827" y="40413"/>
                  </a:cubicBezTo>
                  <a:cubicBezTo>
                    <a:pt x="274805" y="63287"/>
                    <a:pt x="276079" y="86130"/>
                    <a:pt x="277679" y="108974"/>
                  </a:cubicBezTo>
                  <a:cubicBezTo>
                    <a:pt x="278123" y="115403"/>
                    <a:pt x="275338" y="116173"/>
                    <a:pt x="270005" y="116144"/>
                  </a:cubicBezTo>
                  <a:cubicBezTo>
                    <a:pt x="241561" y="115966"/>
                    <a:pt x="213148" y="115996"/>
                    <a:pt x="184704" y="116144"/>
                  </a:cubicBezTo>
                  <a:cubicBezTo>
                    <a:pt x="179934" y="116144"/>
                    <a:pt x="177564" y="115344"/>
                    <a:pt x="177001" y="109744"/>
                  </a:cubicBezTo>
                  <a:cubicBezTo>
                    <a:pt x="174631" y="86634"/>
                    <a:pt x="171786" y="63553"/>
                    <a:pt x="168764" y="40502"/>
                  </a:cubicBezTo>
                  <a:cubicBezTo>
                    <a:pt x="167935" y="34221"/>
                    <a:pt x="170394" y="33065"/>
                    <a:pt x="175964" y="33184"/>
                  </a:cubicBezTo>
                  <a:close/>
                  <a:moveTo>
                    <a:pt x="163935" y="285886"/>
                  </a:moveTo>
                  <a:cubicBezTo>
                    <a:pt x="165831" y="303841"/>
                    <a:pt x="167668" y="321825"/>
                    <a:pt x="170275" y="339662"/>
                  </a:cubicBezTo>
                  <a:cubicBezTo>
                    <a:pt x="171283" y="346535"/>
                    <a:pt x="169090" y="347572"/>
                    <a:pt x="163016" y="347454"/>
                  </a:cubicBezTo>
                  <a:cubicBezTo>
                    <a:pt x="144587" y="347098"/>
                    <a:pt x="126129" y="347306"/>
                    <a:pt x="107700" y="347365"/>
                  </a:cubicBezTo>
                  <a:cubicBezTo>
                    <a:pt x="103492" y="347365"/>
                    <a:pt x="100411" y="347661"/>
                    <a:pt x="99463" y="341617"/>
                  </a:cubicBezTo>
                  <a:cubicBezTo>
                    <a:pt x="95819" y="317973"/>
                    <a:pt x="91523" y="294419"/>
                    <a:pt x="87138" y="270894"/>
                  </a:cubicBezTo>
                  <a:cubicBezTo>
                    <a:pt x="86071" y="265205"/>
                    <a:pt x="88649" y="264909"/>
                    <a:pt x="92945" y="264968"/>
                  </a:cubicBezTo>
                  <a:cubicBezTo>
                    <a:pt x="103255" y="265146"/>
                    <a:pt x="113596" y="265027"/>
                    <a:pt x="123936" y="265027"/>
                  </a:cubicBezTo>
                  <a:cubicBezTo>
                    <a:pt x="129477" y="265027"/>
                    <a:pt x="134988" y="265027"/>
                    <a:pt x="140528" y="265027"/>
                  </a:cubicBezTo>
                  <a:cubicBezTo>
                    <a:pt x="161890" y="265027"/>
                    <a:pt x="161772" y="265027"/>
                    <a:pt x="163964" y="285886"/>
                  </a:cubicBezTo>
                  <a:close/>
                  <a:moveTo>
                    <a:pt x="149091" y="157298"/>
                  </a:moveTo>
                  <a:cubicBezTo>
                    <a:pt x="151106" y="179638"/>
                    <a:pt x="154039" y="201918"/>
                    <a:pt x="156913" y="224170"/>
                  </a:cubicBezTo>
                  <a:cubicBezTo>
                    <a:pt x="157624" y="229680"/>
                    <a:pt x="157002" y="232051"/>
                    <a:pt x="150513" y="231932"/>
                  </a:cubicBezTo>
                  <a:cubicBezTo>
                    <a:pt x="129536" y="231517"/>
                    <a:pt x="108529" y="231577"/>
                    <a:pt x="87523" y="231932"/>
                  </a:cubicBezTo>
                  <a:cubicBezTo>
                    <a:pt x="81834" y="232021"/>
                    <a:pt x="80234" y="230036"/>
                    <a:pt x="79375" y="224584"/>
                  </a:cubicBezTo>
                  <a:cubicBezTo>
                    <a:pt x="75760" y="201711"/>
                    <a:pt x="71701" y="178897"/>
                    <a:pt x="67375" y="156142"/>
                  </a:cubicBezTo>
                  <a:cubicBezTo>
                    <a:pt x="66279" y="150394"/>
                    <a:pt x="67909" y="149091"/>
                    <a:pt x="73271" y="149239"/>
                  </a:cubicBezTo>
                  <a:cubicBezTo>
                    <a:pt x="84678" y="149535"/>
                    <a:pt x="96115" y="149328"/>
                    <a:pt x="107522" y="149328"/>
                  </a:cubicBezTo>
                  <a:cubicBezTo>
                    <a:pt x="118218" y="149328"/>
                    <a:pt x="128884" y="149624"/>
                    <a:pt x="139550" y="149209"/>
                  </a:cubicBezTo>
                  <a:cubicBezTo>
                    <a:pt x="145743" y="148972"/>
                    <a:pt x="148409" y="150217"/>
                    <a:pt x="149061" y="157328"/>
                  </a:cubicBezTo>
                  <a:close/>
                  <a:moveTo>
                    <a:pt x="53361" y="33184"/>
                  </a:moveTo>
                  <a:cubicBezTo>
                    <a:pt x="65894" y="33451"/>
                    <a:pt x="78427" y="33273"/>
                    <a:pt x="90960" y="33273"/>
                  </a:cubicBezTo>
                  <a:cubicBezTo>
                    <a:pt x="103137" y="33273"/>
                    <a:pt x="115314" y="33480"/>
                    <a:pt x="127462" y="33184"/>
                  </a:cubicBezTo>
                  <a:cubicBezTo>
                    <a:pt x="132914" y="33036"/>
                    <a:pt x="135017" y="34517"/>
                    <a:pt x="135610" y="40413"/>
                  </a:cubicBezTo>
                  <a:cubicBezTo>
                    <a:pt x="137862" y="63138"/>
                    <a:pt x="140647" y="85804"/>
                    <a:pt x="143610" y="108470"/>
                  </a:cubicBezTo>
                  <a:cubicBezTo>
                    <a:pt x="144350" y="114159"/>
                    <a:pt x="143402" y="116322"/>
                    <a:pt x="137062" y="116203"/>
                  </a:cubicBezTo>
                  <a:cubicBezTo>
                    <a:pt x="114218" y="115848"/>
                    <a:pt x="91345" y="115907"/>
                    <a:pt x="68472" y="116173"/>
                  </a:cubicBezTo>
                  <a:cubicBezTo>
                    <a:pt x="62694" y="116233"/>
                    <a:pt x="60264" y="114870"/>
                    <a:pt x="59316" y="108589"/>
                  </a:cubicBezTo>
                  <a:cubicBezTo>
                    <a:pt x="55791" y="85686"/>
                    <a:pt x="51643" y="62842"/>
                    <a:pt x="47317" y="40058"/>
                  </a:cubicBezTo>
                  <a:cubicBezTo>
                    <a:pt x="46221" y="34280"/>
                    <a:pt x="48087" y="33095"/>
                    <a:pt x="53361" y="33214"/>
                  </a:cubicBezTo>
                  <a:close/>
                  <a:moveTo>
                    <a:pt x="100826" y="593697"/>
                  </a:moveTo>
                  <a:cubicBezTo>
                    <a:pt x="78664" y="609341"/>
                    <a:pt x="56857" y="625488"/>
                    <a:pt x="33658" y="642347"/>
                  </a:cubicBezTo>
                  <a:lnTo>
                    <a:pt x="33658" y="161801"/>
                  </a:lnTo>
                  <a:cubicBezTo>
                    <a:pt x="34014" y="161742"/>
                    <a:pt x="34399" y="161713"/>
                    <a:pt x="34754" y="161653"/>
                  </a:cubicBezTo>
                  <a:cubicBezTo>
                    <a:pt x="41302" y="199578"/>
                    <a:pt x="47880" y="237532"/>
                    <a:pt x="54398" y="275457"/>
                  </a:cubicBezTo>
                  <a:cubicBezTo>
                    <a:pt x="71849" y="376786"/>
                    <a:pt x="89152" y="478116"/>
                    <a:pt x="106900" y="579386"/>
                  </a:cubicBezTo>
                  <a:cubicBezTo>
                    <a:pt x="108144" y="586467"/>
                    <a:pt x="106248" y="589845"/>
                    <a:pt x="100796" y="593697"/>
                  </a:cubicBezTo>
                  <a:close/>
                  <a:moveTo>
                    <a:pt x="119403" y="456635"/>
                  </a:moveTo>
                  <a:cubicBezTo>
                    <a:pt x="115285" y="431599"/>
                    <a:pt x="110781" y="406622"/>
                    <a:pt x="106218" y="380579"/>
                  </a:cubicBezTo>
                  <a:cubicBezTo>
                    <a:pt x="127758" y="380579"/>
                    <a:pt x="148706" y="380667"/>
                    <a:pt x="169623" y="380490"/>
                  </a:cubicBezTo>
                  <a:cubicBezTo>
                    <a:pt x="174097" y="380460"/>
                    <a:pt x="174957" y="382386"/>
                    <a:pt x="175371" y="386356"/>
                  </a:cubicBezTo>
                  <a:cubicBezTo>
                    <a:pt x="177919" y="409792"/>
                    <a:pt x="180675" y="433228"/>
                    <a:pt x="183638" y="456605"/>
                  </a:cubicBezTo>
                  <a:cubicBezTo>
                    <a:pt x="184260" y="461524"/>
                    <a:pt x="183015" y="463035"/>
                    <a:pt x="178038" y="462946"/>
                  </a:cubicBezTo>
                  <a:cubicBezTo>
                    <a:pt x="160705" y="462709"/>
                    <a:pt x="143373" y="462709"/>
                    <a:pt x="126040" y="462946"/>
                  </a:cubicBezTo>
                  <a:cubicBezTo>
                    <a:pt x="121181" y="463005"/>
                    <a:pt x="120114" y="460990"/>
                    <a:pt x="119373" y="456635"/>
                  </a:cubicBezTo>
                  <a:close/>
                  <a:moveTo>
                    <a:pt x="190126" y="578734"/>
                  </a:moveTo>
                  <a:cubicBezTo>
                    <a:pt x="176142" y="578349"/>
                    <a:pt x="162127" y="578349"/>
                    <a:pt x="148143" y="578734"/>
                  </a:cubicBezTo>
                  <a:cubicBezTo>
                    <a:pt x="142247" y="578912"/>
                    <a:pt x="140054" y="577223"/>
                    <a:pt x="139106" y="571090"/>
                  </a:cubicBezTo>
                  <a:cubicBezTo>
                    <a:pt x="135551" y="548217"/>
                    <a:pt x="131403" y="525403"/>
                    <a:pt x="127077" y="502648"/>
                  </a:cubicBezTo>
                  <a:cubicBezTo>
                    <a:pt x="125951" y="496693"/>
                    <a:pt x="128143" y="495834"/>
                    <a:pt x="133240" y="496041"/>
                  </a:cubicBezTo>
                  <a:cubicBezTo>
                    <a:pt x="140973" y="496367"/>
                    <a:pt x="148706" y="496130"/>
                    <a:pt x="158187" y="496130"/>
                  </a:cubicBezTo>
                  <a:cubicBezTo>
                    <a:pt x="166661" y="496841"/>
                    <a:pt x="179519" y="491982"/>
                    <a:pt x="186393" y="497937"/>
                  </a:cubicBezTo>
                  <a:cubicBezTo>
                    <a:pt x="192704" y="503418"/>
                    <a:pt x="190097" y="516544"/>
                    <a:pt x="191223" y="526321"/>
                  </a:cubicBezTo>
                  <a:cubicBezTo>
                    <a:pt x="192971" y="541313"/>
                    <a:pt x="194600" y="556305"/>
                    <a:pt x="196822" y="571238"/>
                  </a:cubicBezTo>
                  <a:cubicBezTo>
                    <a:pt x="197711" y="577253"/>
                    <a:pt x="196082" y="578912"/>
                    <a:pt x="190126" y="578764"/>
                  </a:cubicBezTo>
                  <a:close/>
                  <a:moveTo>
                    <a:pt x="203667" y="340521"/>
                  </a:moveTo>
                  <a:cubicBezTo>
                    <a:pt x="201030" y="317855"/>
                    <a:pt x="198363" y="295189"/>
                    <a:pt x="195489" y="272553"/>
                  </a:cubicBezTo>
                  <a:cubicBezTo>
                    <a:pt x="194808" y="267190"/>
                    <a:pt x="195489" y="264612"/>
                    <a:pt x="202007" y="264879"/>
                  </a:cubicBezTo>
                  <a:cubicBezTo>
                    <a:pt x="214866" y="265412"/>
                    <a:pt x="227784" y="265027"/>
                    <a:pt x="240673" y="265027"/>
                  </a:cubicBezTo>
                  <a:cubicBezTo>
                    <a:pt x="253561" y="265027"/>
                    <a:pt x="266479" y="265353"/>
                    <a:pt x="279338" y="264879"/>
                  </a:cubicBezTo>
                  <a:cubicBezTo>
                    <a:pt x="285145" y="264672"/>
                    <a:pt x="286893" y="266657"/>
                    <a:pt x="287160" y="272197"/>
                  </a:cubicBezTo>
                  <a:cubicBezTo>
                    <a:pt x="288226" y="295367"/>
                    <a:pt x="289530" y="318536"/>
                    <a:pt x="291012" y="341706"/>
                  </a:cubicBezTo>
                  <a:cubicBezTo>
                    <a:pt x="291278" y="346091"/>
                    <a:pt x="290004" y="347424"/>
                    <a:pt x="285649" y="347395"/>
                  </a:cubicBezTo>
                  <a:cubicBezTo>
                    <a:pt x="260227" y="347246"/>
                    <a:pt x="234806" y="347158"/>
                    <a:pt x="209385" y="347454"/>
                  </a:cubicBezTo>
                  <a:cubicBezTo>
                    <a:pt x="203607" y="347513"/>
                    <a:pt x="204111" y="344195"/>
                    <a:pt x="203667" y="340521"/>
                  </a:cubicBezTo>
                  <a:close/>
                  <a:moveTo>
                    <a:pt x="290804" y="462976"/>
                  </a:moveTo>
                  <a:cubicBezTo>
                    <a:pt x="268701" y="462798"/>
                    <a:pt x="246598" y="462798"/>
                    <a:pt x="224495" y="462976"/>
                  </a:cubicBezTo>
                  <a:cubicBezTo>
                    <a:pt x="219814" y="463005"/>
                    <a:pt x="217444" y="462383"/>
                    <a:pt x="216881" y="456724"/>
                  </a:cubicBezTo>
                  <a:cubicBezTo>
                    <a:pt x="214540" y="433643"/>
                    <a:pt x="211726" y="410622"/>
                    <a:pt x="208674" y="387660"/>
                  </a:cubicBezTo>
                  <a:cubicBezTo>
                    <a:pt x="207844" y="381467"/>
                    <a:pt x="210096" y="380312"/>
                    <a:pt x="215666" y="380490"/>
                  </a:cubicBezTo>
                  <a:cubicBezTo>
                    <a:pt x="227458" y="380845"/>
                    <a:pt x="239250" y="380608"/>
                    <a:pt x="251043" y="380608"/>
                  </a:cubicBezTo>
                  <a:cubicBezTo>
                    <a:pt x="262835" y="380608"/>
                    <a:pt x="274627" y="380845"/>
                    <a:pt x="286419" y="380490"/>
                  </a:cubicBezTo>
                  <a:cubicBezTo>
                    <a:pt x="291486" y="380342"/>
                    <a:pt x="293530" y="381556"/>
                    <a:pt x="293767" y="386978"/>
                  </a:cubicBezTo>
                  <a:cubicBezTo>
                    <a:pt x="294804" y="410148"/>
                    <a:pt x="296078" y="433317"/>
                    <a:pt x="297678" y="456487"/>
                  </a:cubicBezTo>
                  <a:cubicBezTo>
                    <a:pt x="298093" y="462383"/>
                    <a:pt x="295693" y="463035"/>
                    <a:pt x="290834" y="463005"/>
                  </a:cubicBezTo>
                  <a:close/>
                  <a:moveTo>
                    <a:pt x="317381" y="224377"/>
                  </a:moveTo>
                  <a:cubicBezTo>
                    <a:pt x="316374" y="201504"/>
                    <a:pt x="315188" y="178660"/>
                    <a:pt x="313529" y="155816"/>
                  </a:cubicBezTo>
                  <a:cubicBezTo>
                    <a:pt x="313085" y="149713"/>
                    <a:pt x="315692" y="149180"/>
                    <a:pt x="320433" y="149239"/>
                  </a:cubicBezTo>
                  <a:cubicBezTo>
                    <a:pt x="334832" y="149387"/>
                    <a:pt x="349232" y="149298"/>
                    <a:pt x="363631" y="149298"/>
                  </a:cubicBezTo>
                  <a:cubicBezTo>
                    <a:pt x="377290" y="149298"/>
                    <a:pt x="390949" y="149506"/>
                    <a:pt x="404607" y="149209"/>
                  </a:cubicBezTo>
                  <a:cubicBezTo>
                    <a:pt x="410207" y="149091"/>
                    <a:pt x="412340" y="150572"/>
                    <a:pt x="412252" y="156587"/>
                  </a:cubicBezTo>
                  <a:cubicBezTo>
                    <a:pt x="411926" y="179105"/>
                    <a:pt x="411985" y="201622"/>
                    <a:pt x="412222" y="224170"/>
                  </a:cubicBezTo>
                  <a:cubicBezTo>
                    <a:pt x="412281" y="229651"/>
                    <a:pt x="411155" y="232021"/>
                    <a:pt x="404963" y="231932"/>
                  </a:cubicBezTo>
                  <a:cubicBezTo>
                    <a:pt x="378386" y="231606"/>
                    <a:pt x="351780" y="231636"/>
                    <a:pt x="325203" y="231932"/>
                  </a:cubicBezTo>
                  <a:cubicBezTo>
                    <a:pt x="319425" y="231991"/>
                    <a:pt x="317588" y="230066"/>
                    <a:pt x="317351" y="224407"/>
                  </a:cubicBezTo>
                  <a:close/>
                  <a:moveTo>
                    <a:pt x="412252" y="455835"/>
                  </a:moveTo>
                  <a:cubicBezTo>
                    <a:pt x="412311" y="460813"/>
                    <a:pt x="411274" y="463064"/>
                    <a:pt x="405674" y="462976"/>
                  </a:cubicBezTo>
                  <a:cubicBezTo>
                    <a:pt x="383216" y="462709"/>
                    <a:pt x="360727" y="462679"/>
                    <a:pt x="338269" y="462976"/>
                  </a:cubicBezTo>
                  <a:cubicBezTo>
                    <a:pt x="332254" y="463064"/>
                    <a:pt x="330921" y="460694"/>
                    <a:pt x="330684" y="455272"/>
                  </a:cubicBezTo>
                  <a:cubicBezTo>
                    <a:pt x="329647" y="432458"/>
                    <a:pt x="328492" y="409674"/>
                    <a:pt x="326803" y="386889"/>
                  </a:cubicBezTo>
                  <a:cubicBezTo>
                    <a:pt x="326358" y="380727"/>
                    <a:pt x="328966" y="380401"/>
                    <a:pt x="333617" y="380460"/>
                  </a:cubicBezTo>
                  <a:cubicBezTo>
                    <a:pt x="345410" y="380638"/>
                    <a:pt x="357202" y="380519"/>
                    <a:pt x="368964" y="380519"/>
                  </a:cubicBezTo>
                  <a:cubicBezTo>
                    <a:pt x="381112" y="380519"/>
                    <a:pt x="393289" y="380756"/>
                    <a:pt x="405437" y="380401"/>
                  </a:cubicBezTo>
                  <a:cubicBezTo>
                    <a:pt x="410740" y="380253"/>
                    <a:pt x="412340" y="381941"/>
                    <a:pt x="412281" y="387245"/>
                  </a:cubicBezTo>
                  <a:cubicBezTo>
                    <a:pt x="412014" y="410089"/>
                    <a:pt x="412044" y="432903"/>
                    <a:pt x="412281" y="455746"/>
                  </a:cubicBezTo>
                  <a:close/>
                  <a:moveTo>
                    <a:pt x="404607" y="347424"/>
                  </a:moveTo>
                  <a:cubicBezTo>
                    <a:pt x="380312" y="347187"/>
                    <a:pt x="355987" y="347128"/>
                    <a:pt x="331662" y="347454"/>
                  </a:cubicBezTo>
                  <a:cubicBezTo>
                    <a:pt x="325736" y="347543"/>
                    <a:pt x="324255" y="345409"/>
                    <a:pt x="324018" y="339899"/>
                  </a:cubicBezTo>
                  <a:cubicBezTo>
                    <a:pt x="323010" y="317085"/>
                    <a:pt x="321855" y="294271"/>
                    <a:pt x="320166" y="271516"/>
                  </a:cubicBezTo>
                  <a:cubicBezTo>
                    <a:pt x="319722" y="265501"/>
                    <a:pt x="322121" y="264909"/>
                    <a:pt x="326921" y="264968"/>
                  </a:cubicBezTo>
                  <a:cubicBezTo>
                    <a:pt x="340165" y="265146"/>
                    <a:pt x="353439" y="265027"/>
                    <a:pt x="366712" y="265027"/>
                  </a:cubicBezTo>
                  <a:cubicBezTo>
                    <a:pt x="379601" y="265027"/>
                    <a:pt x="392489" y="265235"/>
                    <a:pt x="405378" y="264938"/>
                  </a:cubicBezTo>
                  <a:cubicBezTo>
                    <a:pt x="410652" y="264820"/>
                    <a:pt x="412340" y="266449"/>
                    <a:pt x="412281" y="271812"/>
                  </a:cubicBezTo>
                  <a:cubicBezTo>
                    <a:pt x="412014" y="294656"/>
                    <a:pt x="411955" y="317499"/>
                    <a:pt x="412311" y="340313"/>
                  </a:cubicBezTo>
                  <a:cubicBezTo>
                    <a:pt x="412400" y="346535"/>
                    <a:pt x="410000" y="347484"/>
                    <a:pt x="404607" y="347424"/>
                  </a:cubicBezTo>
                  <a:close/>
                  <a:moveTo>
                    <a:pt x="403926" y="116144"/>
                  </a:moveTo>
                  <a:cubicBezTo>
                    <a:pt x="375838" y="115907"/>
                    <a:pt x="347780" y="115936"/>
                    <a:pt x="319692" y="116144"/>
                  </a:cubicBezTo>
                  <a:cubicBezTo>
                    <a:pt x="314003" y="116173"/>
                    <a:pt x="310952" y="115285"/>
                    <a:pt x="310685" y="108529"/>
                  </a:cubicBezTo>
                  <a:cubicBezTo>
                    <a:pt x="309796" y="85656"/>
                    <a:pt x="308463" y="62783"/>
                    <a:pt x="306892" y="39939"/>
                  </a:cubicBezTo>
                  <a:cubicBezTo>
                    <a:pt x="306478" y="34043"/>
                    <a:pt x="308878" y="33154"/>
                    <a:pt x="313825" y="33214"/>
                  </a:cubicBezTo>
                  <a:cubicBezTo>
                    <a:pt x="329351" y="33391"/>
                    <a:pt x="344847" y="33273"/>
                    <a:pt x="360372" y="33273"/>
                  </a:cubicBezTo>
                  <a:cubicBezTo>
                    <a:pt x="375157" y="33273"/>
                    <a:pt x="389941" y="33480"/>
                    <a:pt x="404696" y="33154"/>
                  </a:cubicBezTo>
                  <a:cubicBezTo>
                    <a:pt x="410444" y="33036"/>
                    <a:pt x="412370" y="34814"/>
                    <a:pt x="412281" y="40680"/>
                  </a:cubicBezTo>
                  <a:cubicBezTo>
                    <a:pt x="411985" y="63198"/>
                    <a:pt x="411926" y="85745"/>
                    <a:pt x="412311" y="108263"/>
                  </a:cubicBezTo>
                  <a:cubicBezTo>
                    <a:pt x="412429" y="114929"/>
                    <a:pt x="409852" y="116173"/>
                    <a:pt x="403926" y="116114"/>
                  </a:cubicBezTo>
                  <a:close/>
                  <a:moveTo>
                    <a:pt x="534825" y="340728"/>
                  </a:moveTo>
                  <a:cubicBezTo>
                    <a:pt x="534884" y="346150"/>
                    <a:pt x="533136" y="347572"/>
                    <a:pt x="527951" y="347424"/>
                  </a:cubicBezTo>
                  <a:cubicBezTo>
                    <a:pt x="515063" y="347098"/>
                    <a:pt x="502144" y="347306"/>
                    <a:pt x="489256" y="347306"/>
                  </a:cubicBezTo>
                  <a:cubicBezTo>
                    <a:pt x="476723" y="347306"/>
                    <a:pt x="464190" y="347128"/>
                    <a:pt x="451657" y="347395"/>
                  </a:cubicBezTo>
                  <a:cubicBezTo>
                    <a:pt x="446976" y="347513"/>
                    <a:pt x="445258" y="346298"/>
                    <a:pt x="445317" y="341291"/>
                  </a:cubicBezTo>
                  <a:cubicBezTo>
                    <a:pt x="445554" y="318062"/>
                    <a:pt x="445584" y="294834"/>
                    <a:pt x="445317" y="271634"/>
                  </a:cubicBezTo>
                  <a:cubicBezTo>
                    <a:pt x="445258" y="266242"/>
                    <a:pt x="446976" y="264850"/>
                    <a:pt x="452191" y="264879"/>
                  </a:cubicBezTo>
                  <a:cubicBezTo>
                    <a:pt x="477612" y="265116"/>
                    <a:pt x="503063" y="265087"/>
                    <a:pt x="528484" y="264879"/>
                  </a:cubicBezTo>
                  <a:cubicBezTo>
                    <a:pt x="533195" y="264850"/>
                    <a:pt x="534854" y="266064"/>
                    <a:pt x="534825" y="271012"/>
                  </a:cubicBezTo>
                  <a:cubicBezTo>
                    <a:pt x="534588" y="294241"/>
                    <a:pt x="534558" y="317470"/>
                    <a:pt x="534825" y="340669"/>
                  </a:cubicBezTo>
                  <a:close/>
                  <a:moveTo>
                    <a:pt x="534825" y="456072"/>
                  </a:moveTo>
                  <a:cubicBezTo>
                    <a:pt x="534884" y="461227"/>
                    <a:pt x="533610" y="463064"/>
                    <a:pt x="528129" y="463005"/>
                  </a:cubicBezTo>
                  <a:cubicBezTo>
                    <a:pt x="502707" y="462739"/>
                    <a:pt x="477257" y="462709"/>
                    <a:pt x="451835" y="463005"/>
                  </a:cubicBezTo>
                  <a:cubicBezTo>
                    <a:pt x="446087" y="463064"/>
                    <a:pt x="445317" y="460783"/>
                    <a:pt x="445347" y="455894"/>
                  </a:cubicBezTo>
                  <a:cubicBezTo>
                    <a:pt x="445554" y="433051"/>
                    <a:pt x="445584" y="410177"/>
                    <a:pt x="445347" y="387334"/>
                  </a:cubicBezTo>
                  <a:cubicBezTo>
                    <a:pt x="445287" y="382149"/>
                    <a:pt x="446591" y="380282"/>
                    <a:pt x="452043" y="380460"/>
                  </a:cubicBezTo>
                  <a:cubicBezTo>
                    <a:pt x="464931" y="380845"/>
                    <a:pt x="477849" y="380579"/>
                    <a:pt x="490737" y="380579"/>
                  </a:cubicBezTo>
                  <a:cubicBezTo>
                    <a:pt x="502915" y="380579"/>
                    <a:pt x="515063" y="380786"/>
                    <a:pt x="527240" y="380490"/>
                  </a:cubicBezTo>
                  <a:cubicBezTo>
                    <a:pt x="532543" y="380371"/>
                    <a:pt x="535003" y="381230"/>
                    <a:pt x="534914" y="387541"/>
                  </a:cubicBezTo>
                  <a:cubicBezTo>
                    <a:pt x="534499" y="410385"/>
                    <a:pt x="534617" y="433258"/>
                    <a:pt x="534854" y="456102"/>
                  </a:cubicBezTo>
                  <a:close/>
                  <a:moveTo>
                    <a:pt x="534884" y="224199"/>
                  </a:moveTo>
                  <a:cubicBezTo>
                    <a:pt x="535003" y="230895"/>
                    <a:pt x="532454" y="231962"/>
                    <a:pt x="526558" y="231903"/>
                  </a:cubicBezTo>
                  <a:cubicBezTo>
                    <a:pt x="502233" y="231606"/>
                    <a:pt x="477908" y="231606"/>
                    <a:pt x="453613" y="231903"/>
                  </a:cubicBezTo>
                  <a:cubicBezTo>
                    <a:pt x="447687" y="231962"/>
                    <a:pt x="445169" y="230866"/>
                    <a:pt x="445317" y="224170"/>
                  </a:cubicBezTo>
                  <a:cubicBezTo>
                    <a:pt x="445732" y="201711"/>
                    <a:pt x="445761" y="179223"/>
                    <a:pt x="445317" y="156765"/>
                  </a:cubicBezTo>
                  <a:cubicBezTo>
                    <a:pt x="445169" y="149950"/>
                    <a:pt x="447865" y="149002"/>
                    <a:pt x="453672" y="149180"/>
                  </a:cubicBezTo>
                  <a:cubicBezTo>
                    <a:pt x="465820" y="149565"/>
                    <a:pt x="477997" y="149298"/>
                    <a:pt x="490145" y="149298"/>
                  </a:cubicBezTo>
                  <a:cubicBezTo>
                    <a:pt x="502293" y="149298"/>
                    <a:pt x="514470" y="149565"/>
                    <a:pt x="526618" y="149180"/>
                  </a:cubicBezTo>
                  <a:cubicBezTo>
                    <a:pt x="532454" y="149002"/>
                    <a:pt x="535062" y="150009"/>
                    <a:pt x="534943" y="156794"/>
                  </a:cubicBezTo>
                  <a:cubicBezTo>
                    <a:pt x="534499" y="179253"/>
                    <a:pt x="534529" y="201741"/>
                    <a:pt x="534943" y="224199"/>
                  </a:cubicBezTo>
                  <a:close/>
                  <a:moveTo>
                    <a:pt x="525995" y="116173"/>
                  </a:moveTo>
                  <a:cubicBezTo>
                    <a:pt x="514233" y="115699"/>
                    <a:pt x="502441" y="116025"/>
                    <a:pt x="490649" y="116025"/>
                  </a:cubicBezTo>
                  <a:cubicBezTo>
                    <a:pt x="478116" y="116025"/>
                    <a:pt x="465583" y="115788"/>
                    <a:pt x="453080" y="116144"/>
                  </a:cubicBezTo>
                  <a:cubicBezTo>
                    <a:pt x="447569" y="116292"/>
                    <a:pt x="445258" y="114988"/>
                    <a:pt x="445347" y="108885"/>
                  </a:cubicBezTo>
                  <a:cubicBezTo>
                    <a:pt x="445672" y="86041"/>
                    <a:pt x="445672" y="63198"/>
                    <a:pt x="445347" y="40384"/>
                  </a:cubicBezTo>
                  <a:cubicBezTo>
                    <a:pt x="445258" y="34251"/>
                    <a:pt x="447628" y="33095"/>
                    <a:pt x="453109" y="33154"/>
                  </a:cubicBezTo>
                  <a:cubicBezTo>
                    <a:pt x="477790" y="33391"/>
                    <a:pt x="502470" y="33510"/>
                    <a:pt x="527151" y="33095"/>
                  </a:cubicBezTo>
                  <a:cubicBezTo>
                    <a:pt x="533936" y="32977"/>
                    <a:pt x="534943" y="35673"/>
                    <a:pt x="534884" y="41510"/>
                  </a:cubicBezTo>
                  <a:cubicBezTo>
                    <a:pt x="534617" y="63612"/>
                    <a:pt x="534469" y="85715"/>
                    <a:pt x="534943" y="107818"/>
                  </a:cubicBezTo>
                  <a:cubicBezTo>
                    <a:pt x="535091" y="115018"/>
                    <a:pt x="532514" y="116440"/>
                    <a:pt x="526025" y="116173"/>
                  </a:cubicBezTo>
                  <a:close/>
                  <a:moveTo>
                    <a:pt x="653339" y="386682"/>
                  </a:moveTo>
                  <a:cubicBezTo>
                    <a:pt x="651769" y="409466"/>
                    <a:pt x="650435" y="432251"/>
                    <a:pt x="649517" y="455065"/>
                  </a:cubicBezTo>
                  <a:cubicBezTo>
                    <a:pt x="649280" y="461346"/>
                    <a:pt x="647087" y="463064"/>
                    <a:pt x="640984" y="462976"/>
                  </a:cubicBezTo>
                  <a:cubicBezTo>
                    <a:pt x="619266" y="462650"/>
                    <a:pt x="597519" y="462620"/>
                    <a:pt x="575771" y="462976"/>
                  </a:cubicBezTo>
                  <a:cubicBezTo>
                    <a:pt x="569431" y="463094"/>
                    <a:pt x="567742" y="461079"/>
                    <a:pt x="567831" y="454887"/>
                  </a:cubicBezTo>
                  <a:cubicBezTo>
                    <a:pt x="568186" y="432784"/>
                    <a:pt x="568305" y="410681"/>
                    <a:pt x="567772" y="388578"/>
                  </a:cubicBezTo>
                  <a:cubicBezTo>
                    <a:pt x="567594" y="381142"/>
                    <a:pt x="570468" y="380164"/>
                    <a:pt x="576720" y="380401"/>
                  </a:cubicBezTo>
                  <a:cubicBezTo>
                    <a:pt x="588127" y="380816"/>
                    <a:pt x="599563" y="380519"/>
                    <a:pt x="610970" y="380519"/>
                  </a:cubicBezTo>
                  <a:cubicBezTo>
                    <a:pt x="623118" y="380519"/>
                    <a:pt x="635295" y="380667"/>
                    <a:pt x="647443" y="380430"/>
                  </a:cubicBezTo>
                  <a:cubicBezTo>
                    <a:pt x="652124" y="380342"/>
                    <a:pt x="653665" y="381527"/>
                    <a:pt x="653309" y="386623"/>
                  </a:cubicBezTo>
                  <a:close/>
                  <a:moveTo>
                    <a:pt x="659916" y="272257"/>
                  </a:moveTo>
                  <a:cubicBezTo>
                    <a:pt x="658228" y="294271"/>
                    <a:pt x="657131" y="316374"/>
                    <a:pt x="656213" y="338447"/>
                  </a:cubicBezTo>
                  <a:cubicBezTo>
                    <a:pt x="655946" y="344432"/>
                    <a:pt x="655206" y="347691"/>
                    <a:pt x="647710" y="347513"/>
                  </a:cubicBezTo>
                  <a:cubicBezTo>
                    <a:pt x="623770" y="346980"/>
                    <a:pt x="599830" y="347128"/>
                    <a:pt x="575890" y="347454"/>
                  </a:cubicBezTo>
                  <a:cubicBezTo>
                    <a:pt x="569698" y="347543"/>
                    <a:pt x="567742" y="345854"/>
                    <a:pt x="567861" y="339513"/>
                  </a:cubicBezTo>
                  <a:cubicBezTo>
                    <a:pt x="568246" y="317411"/>
                    <a:pt x="568335" y="295308"/>
                    <a:pt x="567831" y="273205"/>
                  </a:cubicBezTo>
                  <a:cubicBezTo>
                    <a:pt x="567653" y="265975"/>
                    <a:pt x="570231" y="264642"/>
                    <a:pt x="576660" y="264879"/>
                  </a:cubicBezTo>
                  <a:cubicBezTo>
                    <a:pt x="589163" y="265324"/>
                    <a:pt x="601696" y="264998"/>
                    <a:pt x="614229" y="264998"/>
                  </a:cubicBezTo>
                  <a:cubicBezTo>
                    <a:pt x="627118" y="264998"/>
                    <a:pt x="640006" y="265205"/>
                    <a:pt x="652895" y="264909"/>
                  </a:cubicBezTo>
                  <a:cubicBezTo>
                    <a:pt x="658465" y="264790"/>
                    <a:pt x="660391" y="266035"/>
                    <a:pt x="659916" y="272257"/>
                  </a:cubicBezTo>
                  <a:close/>
                  <a:moveTo>
                    <a:pt x="666524" y="156824"/>
                  </a:moveTo>
                  <a:cubicBezTo>
                    <a:pt x="664894" y="178897"/>
                    <a:pt x="663709" y="201030"/>
                    <a:pt x="662879" y="223162"/>
                  </a:cubicBezTo>
                  <a:cubicBezTo>
                    <a:pt x="662642" y="229710"/>
                    <a:pt x="660835" y="232021"/>
                    <a:pt x="653902" y="231903"/>
                  </a:cubicBezTo>
                  <a:cubicBezTo>
                    <a:pt x="628066" y="231488"/>
                    <a:pt x="602200" y="231458"/>
                    <a:pt x="576364" y="231903"/>
                  </a:cubicBezTo>
                  <a:cubicBezTo>
                    <a:pt x="569223" y="232021"/>
                    <a:pt x="567772" y="229621"/>
                    <a:pt x="567890" y="223073"/>
                  </a:cubicBezTo>
                  <a:cubicBezTo>
                    <a:pt x="568275" y="201296"/>
                    <a:pt x="568335" y="179490"/>
                    <a:pt x="567890" y="157713"/>
                  </a:cubicBezTo>
                  <a:cubicBezTo>
                    <a:pt x="567742" y="150780"/>
                    <a:pt x="569875" y="148854"/>
                    <a:pt x="576601" y="149091"/>
                  </a:cubicBezTo>
                  <a:cubicBezTo>
                    <a:pt x="590260" y="149594"/>
                    <a:pt x="603919" y="149239"/>
                    <a:pt x="617577" y="149239"/>
                  </a:cubicBezTo>
                  <a:cubicBezTo>
                    <a:pt x="631621" y="149239"/>
                    <a:pt x="645636" y="149476"/>
                    <a:pt x="659679" y="149120"/>
                  </a:cubicBezTo>
                  <a:cubicBezTo>
                    <a:pt x="665635" y="148972"/>
                    <a:pt x="666998" y="150869"/>
                    <a:pt x="666553" y="156794"/>
                  </a:cubicBezTo>
                  <a:close/>
                  <a:moveTo>
                    <a:pt x="673131" y="41569"/>
                  </a:moveTo>
                  <a:cubicBezTo>
                    <a:pt x="671531" y="63287"/>
                    <a:pt x="670316" y="85064"/>
                    <a:pt x="669575" y="106841"/>
                  </a:cubicBezTo>
                  <a:cubicBezTo>
                    <a:pt x="669338" y="113922"/>
                    <a:pt x="667324" y="116499"/>
                    <a:pt x="659946" y="116203"/>
                  </a:cubicBezTo>
                  <a:cubicBezTo>
                    <a:pt x="645932" y="115640"/>
                    <a:pt x="631888" y="116025"/>
                    <a:pt x="617844" y="116025"/>
                  </a:cubicBezTo>
                  <a:cubicBezTo>
                    <a:pt x="603800" y="116025"/>
                    <a:pt x="590497" y="115729"/>
                    <a:pt x="576838" y="116144"/>
                  </a:cubicBezTo>
                  <a:cubicBezTo>
                    <a:pt x="570409" y="116322"/>
                    <a:pt x="567683" y="115018"/>
                    <a:pt x="567861" y="107729"/>
                  </a:cubicBezTo>
                  <a:cubicBezTo>
                    <a:pt x="568364" y="85567"/>
                    <a:pt x="568275" y="63405"/>
                    <a:pt x="567890" y="41243"/>
                  </a:cubicBezTo>
                  <a:cubicBezTo>
                    <a:pt x="567772" y="34873"/>
                    <a:pt x="569757" y="33065"/>
                    <a:pt x="576038" y="33125"/>
                  </a:cubicBezTo>
                  <a:cubicBezTo>
                    <a:pt x="605963" y="33391"/>
                    <a:pt x="635888" y="33421"/>
                    <a:pt x="665813" y="33125"/>
                  </a:cubicBezTo>
                  <a:cubicBezTo>
                    <a:pt x="672538" y="33065"/>
                    <a:pt x="673605" y="35376"/>
                    <a:pt x="673160" y="41569"/>
                  </a:cubicBezTo>
                  <a:close/>
                  <a:moveTo>
                    <a:pt x="836473" y="108885"/>
                  </a:moveTo>
                  <a:cubicBezTo>
                    <a:pt x="839376" y="85864"/>
                    <a:pt x="842221" y="62813"/>
                    <a:pt x="844591" y="39732"/>
                  </a:cubicBezTo>
                  <a:cubicBezTo>
                    <a:pt x="845154" y="34221"/>
                    <a:pt x="847406" y="33095"/>
                    <a:pt x="852235" y="33184"/>
                  </a:cubicBezTo>
                  <a:cubicBezTo>
                    <a:pt x="864768" y="33391"/>
                    <a:pt x="877301" y="33243"/>
                    <a:pt x="889834" y="33243"/>
                  </a:cubicBezTo>
                  <a:cubicBezTo>
                    <a:pt x="902367" y="33243"/>
                    <a:pt x="914900" y="33421"/>
                    <a:pt x="927433" y="33154"/>
                  </a:cubicBezTo>
                  <a:cubicBezTo>
                    <a:pt x="932410" y="33065"/>
                    <a:pt x="933832" y="34517"/>
                    <a:pt x="932884" y="39554"/>
                  </a:cubicBezTo>
                  <a:cubicBezTo>
                    <a:pt x="928588" y="62724"/>
                    <a:pt x="924440" y="85893"/>
                    <a:pt x="920648" y="109152"/>
                  </a:cubicBezTo>
                  <a:cubicBezTo>
                    <a:pt x="919848" y="114040"/>
                    <a:pt x="918514" y="116144"/>
                    <a:pt x="913211" y="116085"/>
                  </a:cubicBezTo>
                  <a:cubicBezTo>
                    <a:pt x="889627" y="115848"/>
                    <a:pt x="866013" y="115818"/>
                    <a:pt x="842428" y="116085"/>
                  </a:cubicBezTo>
                  <a:cubicBezTo>
                    <a:pt x="836591" y="116144"/>
                    <a:pt x="835821" y="113892"/>
                    <a:pt x="836473" y="108826"/>
                  </a:cubicBezTo>
                  <a:close/>
                  <a:moveTo>
                    <a:pt x="823081" y="225029"/>
                  </a:moveTo>
                  <a:cubicBezTo>
                    <a:pt x="826073" y="202037"/>
                    <a:pt x="828858" y="179016"/>
                    <a:pt x="831229" y="155965"/>
                  </a:cubicBezTo>
                  <a:cubicBezTo>
                    <a:pt x="831762" y="150750"/>
                    <a:pt x="833421" y="149061"/>
                    <a:pt x="838547" y="149180"/>
                  </a:cubicBezTo>
                  <a:cubicBezTo>
                    <a:pt x="849954" y="149476"/>
                    <a:pt x="861391" y="149269"/>
                    <a:pt x="872797" y="149269"/>
                  </a:cubicBezTo>
                  <a:cubicBezTo>
                    <a:pt x="884204" y="149269"/>
                    <a:pt x="895641" y="149506"/>
                    <a:pt x="907048" y="149180"/>
                  </a:cubicBezTo>
                  <a:cubicBezTo>
                    <a:pt x="912826" y="149002"/>
                    <a:pt x="913685" y="150928"/>
                    <a:pt x="912678" y="156291"/>
                  </a:cubicBezTo>
                  <a:cubicBezTo>
                    <a:pt x="908381" y="179045"/>
                    <a:pt x="904293" y="201859"/>
                    <a:pt x="900737" y="224762"/>
                  </a:cubicBezTo>
                  <a:cubicBezTo>
                    <a:pt x="899848" y="230451"/>
                    <a:pt x="897834" y="231962"/>
                    <a:pt x="892382" y="231873"/>
                  </a:cubicBezTo>
                  <a:cubicBezTo>
                    <a:pt x="871375" y="231606"/>
                    <a:pt x="850398" y="231606"/>
                    <a:pt x="829392" y="231873"/>
                  </a:cubicBezTo>
                  <a:cubicBezTo>
                    <a:pt x="824029" y="231932"/>
                    <a:pt x="822340" y="230629"/>
                    <a:pt x="823051" y="225029"/>
                  </a:cubicBezTo>
                  <a:close/>
                  <a:moveTo>
                    <a:pt x="825303" y="264909"/>
                  </a:moveTo>
                  <a:cubicBezTo>
                    <a:pt x="835614" y="265235"/>
                    <a:pt x="845954" y="264998"/>
                    <a:pt x="856265" y="264998"/>
                  </a:cubicBezTo>
                  <a:cubicBezTo>
                    <a:pt x="866605" y="264998"/>
                    <a:pt x="876916" y="265294"/>
                    <a:pt x="887227" y="264879"/>
                  </a:cubicBezTo>
                  <a:cubicBezTo>
                    <a:pt x="893093" y="264642"/>
                    <a:pt x="893745" y="266716"/>
                    <a:pt x="892738" y="271960"/>
                  </a:cubicBezTo>
                  <a:cubicBezTo>
                    <a:pt x="888441" y="294745"/>
                    <a:pt x="884264" y="317588"/>
                    <a:pt x="880797" y="340491"/>
                  </a:cubicBezTo>
                  <a:cubicBezTo>
                    <a:pt x="879879" y="346476"/>
                    <a:pt x="877538" y="347424"/>
                    <a:pt x="872383" y="347365"/>
                  </a:cubicBezTo>
                  <a:cubicBezTo>
                    <a:pt x="853569" y="347158"/>
                    <a:pt x="834754" y="347098"/>
                    <a:pt x="815970" y="347365"/>
                  </a:cubicBezTo>
                  <a:cubicBezTo>
                    <a:pt x="810666" y="347454"/>
                    <a:pt x="808978" y="346358"/>
                    <a:pt x="809748" y="340639"/>
                  </a:cubicBezTo>
                  <a:cubicBezTo>
                    <a:pt x="812800" y="317618"/>
                    <a:pt x="815555" y="294567"/>
                    <a:pt x="817925" y="271486"/>
                  </a:cubicBezTo>
                  <a:cubicBezTo>
                    <a:pt x="818459" y="266153"/>
                    <a:pt x="820236" y="264701"/>
                    <a:pt x="825303" y="264850"/>
                  </a:cubicBezTo>
                  <a:close/>
                  <a:moveTo>
                    <a:pt x="702493" y="109270"/>
                  </a:moveTo>
                  <a:cubicBezTo>
                    <a:pt x="704004" y="86426"/>
                    <a:pt x="705337" y="63583"/>
                    <a:pt x="706285" y="40710"/>
                  </a:cubicBezTo>
                  <a:cubicBezTo>
                    <a:pt x="706552" y="34102"/>
                    <a:pt x="709426" y="32977"/>
                    <a:pt x="715233" y="33125"/>
                  </a:cubicBezTo>
                  <a:cubicBezTo>
                    <a:pt x="729988" y="33480"/>
                    <a:pt x="744773" y="33243"/>
                    <a:pt x="759557" y="33243"/>
                  </a:cubicBezTo>
                  <a:cubicBezTo>
                    <a:pt x="774697" y="33243"/>
                    <a:pt x="789838" y="33451"/>
                    <a:pt x="804978" y="33125"/>
                  </a:cubicBezTo>
                  <a:cubicBezTo>
                    <a:pt x="810400" y="33006"/>
                    <a:pt x="812118" y="34665"/>
                    <a:pt x="811437" y="40087"/>
                  </a:cubicBezTo>
                  <a:cubicBezTo>
                    <a:pt x="808474" y="63524"/>
                    <a:pt x="805600" y="86960"/>
                    <a:pt x="803111" y="110426"/>
                  </a:cubicBezTo>
                  <a:cubicBezTo>
                    <a:pt x="802548" y="115729"/>
                    <a:pt x="799941" y="116055"/>
                    <a:pt x="795852" y="116025"/>
                  </a:cubicBezTo>
                  <a:cubicBezTo>
                    <a:pt x="767053" y="115936"/>
                    <a:pt x="738254" y="115877"/>
                    <a:pt x="709426" y="116055"/>
                  </a:cubicBezTo>
                  <a:cubicBezTo>
                    <a:pt x="704300" y="116085"/>
                    <a:pt x="702137" y="114899"/>
                    <a:pt x="702522" y="109240"/>
                  </a:cubicBezTo>
                  <a:close/>
                  <a:moveTo>
                    <a:pt x="695826" y="225266"/>
                  </a:moveTo>
                  <a:cubicBezTo>
                    <a:pt x="697367" y="202452"/>
                    <a:pt x="698671" y="179579"/>
                    <a:pt x="699619" y="156735"/>
                  </a:cubicBezTo>
                  <a:cubicBezTo>
                    <a:pt x="699885" y="150246"/>
                    <a:pt x="702700" y="149002"/>
                    <a:pt x="708478" y="149150"/>
                  </a:cubicBezTo>
                  <a:cubicBezTo>
                    <a:pt x="722136" y="149506"/>
                    <a:pt x="735795" y="149269"/>
                    <a:pt x="749454" y="149269"/>
                  </a:cubicBezTo>
                  <a:cubicBezTo>
                    <a:pt x="763113" y="149269"/>
                    <a:pt x="776771" y="149535"/>
                    <a:pt x="790430" y="149150"/>
                  </a:cubicBezTo>
                  <a:cubicBezTo>
                    <a:pt x="796504" y="148972"/>
                    <a:pt x="798963" y="150246"/>
                    <a:pt x="798045" y="157002"/>
                  </a:cubicBezTo>
                  <a:cubicBezTo>
                    <a:pt x="794993" y="179667"/>
                    <a:pt x="792267" y="202363"/>
                    <a:pt x="789897" y="225118"/>
                  </a:cubicBezTo>
                  <a:cubicBezTo>
                    <a:pt x="789363" y="230273"/>
                    <a:pt x="787882" y="231932"/>
                    <a:pt x="782608" y="231873"/>
                  </a:cubicBezTo>
                  <a:cubicBezTo>
                    <a:pt x="756031" y="231606"/>
                    <a:pt x="729455" y="231666"/>
                    <a:pt x="702878" y="231843"/>
                  </a:cubicBezTo>
                  <a:cubicBezTo>
                    <a:pt x="698019" y="231873"/>
                    <a:pt x="695441" y="231191"/>
                    <a:pt x="695856" y="225295"/>
                  </a:cubicBezTo>
                  <a:close/>
                  <a:moveTo>
                    <a:pt x="771409" y="388015"/>
                  </a:moveTo>
                  <a:cubicBezTo>
                    <a:pt x="768535" y="410652"/>
                    <a:pt x="765750" y="433317"/>
                    <a:pt x="763290" y="455983"/>
                  </a:cubicBezTo>
                  <a:cubicBezTo>
                    <a:pt x="762787" y="460753"/>
                    <a:pt x="762046" y="463064"/>
                    <a:pt x="756357" y="462976"/>
                  </a:cubicBezTo>
                  <a:cubicBezTo>
                    <a:pt x="733899" y="462620"/>
                    <a:pt x="711411" y="462650"/>
                    <a:pt x="688952" y="462976"/>
                  </a:cubicBezTo>
                  <a:cubicBezTo>
                    <a:pt x="683441" y="463035"/>
                    <a:pt x="682197" y="461287"/>
                    <a:pt x="682553" y="456042"/>
                  </a:cubicBezTo>
                  <a:cubicBezTo>
                    <a:pt x="684093" y="433258"/>
                    <a:pt x="685367" y="410444"/>
                    <a:pt x="686375" y="387660"/>
                  </a:cubicBezTo>
                  <a:cubicBezTo>
                    <a:pt x="686612" y="382001"/>
                    <a:pt x="688508" y="380223"/>
                    <a:pt x="694197" y="380460"/>
                  </a:cubicBezTo>
                  <a:cubicBezTo>
                    <a:pt x="706344" y="380905"/>
                    <a:pt x="718522" y="380608"/>
                    <a:pt x="730669" y="380608"/>
                  </a:cubicBezTo>
                  <a:cubicBezTo>
                    <a:pt x="742076" y="380608"/>
                    <a:pt x="753543" y="381023"/>
                    <a:pt x="764920" y="380460"/>
                  </a:cubicBezTo>
                  <a:cubicBezTo>
                    <a:pt x="771379" y="380134"/>
                    <a:pt x="772090" y="382712"/>
                    <a:pt x="771409" y="388075"/>
                  </a:cubicBezTo>
                  <a:close/>
                  <a:moveTo>
                    <a:pt x="776445" y="341943"/>
                  </a:moveTo>
                  <a:cubicBezTo>
                    <a:pt x="775971" y="346269"/>
                    <a:pt x="774520" y="347395"/>
                    <a:pt x="770431" y="347365"/>
                  </a:cubicBezTo>
                  <a:cubicBezTo>
                    <a:pt x="745395" y="347217"/>
                    <a:pt x="720329" y="347217"/>
                    <a:pt x="695263" y="347365"/>
                  </a:cubicBezTo>
                  <a:cubicBezTo>
                    <a:pt x="690701" y="347395"/>
                    <a:pt x="688775" y="346535"/>
                    <a:pt x="689130" y="341321"/>
                  </a:cubicBezTo>
                  <a:cubicBezTo>
                    <a:pt x="690701" y="318181"/>
                    <a:pt x="692004" y="295011"/>
                    <a:pt x="692982" y="271812"/>
                  </a:cubicBezTo>
                  <a:cubicBezTo>
                    <a:pt x="693249" y="265738"/>
                    <a:pt x="695826" y="264731"/>
                    <a:pt x="701159" y="264879"/>
                  </a:cubicBezTo>
                  <a:cubicBezTo>
                    <a:pt x="714048" y="265205"/>
                    <a:pt x="726936" y="264998"/>
                    <a:pt x="739825" y="264998"/>
                  </a:cubicBezTo>
                  <a:cubicBezTo>
                    <a:pt x="752713" y="264998"/>
                    <a:pt x="765631" y="265264"/>
                    <a:pt x="778490" y="264879"/>
                  </a:cubicBezTo>
                  <a:cubicBezTo>
                    <a:pt x="784001" y="264701"/>
                    <a:pt x="785423" y="266361"/>
                    <a:pt x="784741" y="271753"/>
                  </a:cubicBezTo>
                  <a:cubicBezTo>
                    <a:pt x="781719" y="295130"/>
                    <a:pt x="778934" y="318507"/>
                    <a:pt x="776416" y="341913"/>
                  </a:cubicBezTo>
                  <a:close/>
                  <a:moveTo>
                    <a:pt x="853095" y="502500"/>
                  </a:moveTo>
                  <a:cubicBezTo>
                    <a:pt x="848769" y="525255"/>
                    <a:pt x="844650" y="548069"/>
                    <a:pt x="841065" y="570942"/>
                  </a:cubicBezTo>
                  <a:cubicBezTo>
                    <a:pt x="840117" y="576927"/>
                    <a:pt x="838162" y="579119"/>
                    <a:pt x="832147" y="578675"/>
                  </a:cubicBezTo>
                  <a:cubicBezTo>
                    <a:pt x="825184" y="578201"/>
                    <a:pt x="818162" y="578556"/>
                    <a:pt x="809481" y="578556"/>
                  </a:cubicBezTo>
                  <a:cubicBezTo>
                    <a:pt x="802045" y="577786"/>
                    <a:pt x="789452" y="582616"/>
                    <a:pt x="784741" y="576838"/>
                  </a:cubicBezTo>
                  <a:cubicBezTo>
                    <a:pt x="779705" y="570646"/>
                    <a:pt x="785245" y="558765"/>
                    <a:pt x="786193" y="549372"/>
                  </a:cubicBezTo>
                  <a:cubicBezTo>
                    <a:pt x="787734" y="533995"/>
                    <a:pt x="790045" y="518677"/>
                    <a:pt x="791349" y="503300"/>
                  </a:cubicBezTo>
                  <a:cubicBezTo>
                    <a:pt x="791823" y="497582"/>
                    <a:pt x="793630" y="495834"/>
                    <a:pt x="799319" y="495952"/>
                  </a:cubicBezTo>
                  <a:cubicBezTo>
                    <a:pt x="815140" y="496308"/>
                    <a:pt x="830992" y="496219"/>
                    <a:pt x="846843" y="495982"/>
                  </a:cubicBezTo>
                  <a:cubicBezTo>
                    <a:pt x="851702" y="495922"/>
                    <a:pt x="854309" y="496278"/>
                    <a:pt x="853154" y="502470"/>
                  </a:cubicBezTo>
                  <a:close/>
                  <a:moveTo>
                    <a:pt x="852532" y="462916"/>
                  </a:moveTo>
                  <a:cubicBezTo>
                    <a:pt x="844443" y="462590"/>
                    <a:pt x="836295" y="462827"/>
                    <a:pt x="828207" y="462827"/>
                  </a:cubicBezTo>
                  <a:cubicBezTo>
                    <a:pt x="825984" y="462827"/>
                    <a:pt x="823762" y="462946"/>
                    <a:pt x="821570" y="462827"/>
                  </a:cubicBezTo>
                  <a:cubicBezTo>
                    <a:pt x="813215" y="462264"/>
                    <a:pt x="801926" y="466501"/>
                    <a:pt x="797334" y="460931"/>
                  </a:cubicBezTo>
                  <a:cubicBezTo>
                    <a:pt x="793689" y="456517"/>
                    <a:pt x="797867" y="445554"/>
                    <a:pt x="798815" y="437525"/>
                  </a:cubicBezTo>
                  <a:cubicBezTo>
                    <a:pt x="800711" y="421051"/>
                    <a:pt x="803022" y="404637"/>
                    <a:pt x="804622" y="388134"/>
                  </a:cubicBezTo>
                  <a:cubicBezTo>
                    <a:pt x="805126" y="382949"/>
                    <a:pt x="805867" y="380282"/>
                    <a:pt x="812089" y="380430"/>
                  </a:cubicBezTo>
                  <a:cubicBezTo>
                    <a:pt x="830518" y="380845"/>
                    <a:pt x="848976" y="380786"/>
                    <a:pt x="867405" y="380430"/>
                  </a:cubicBezTo>
                  <a:cubicBezTo>
                    <a:pt x="873242" y="380312"/>
                    <a:pt x="873923" y="382208"/>
                    <a:pt x="872916" y="387423"/>
                  </a:cubicBezTo>
                  <a:cubicBezTo>
                    <a:pt x="868620" y="410207"/>
                    <a:pt x="864472" y="433051"/>
                    <a:pt x="860946" y="455954"/>
                  </a:cubicBezTo>
                  <a:cubicBezTo>
                    <a:pt x="860057" y="461850"/>
                    <a:pt x="857805" y="463124"/>
                    <a:pt x="852561" y="462916"/>
                  </a:cubicBezTo>
                  <a:close/>
                  <a:moveTo>
                    <a:pt x="946395" y="642199"/>
                  </a:moveTo>
                  <a:cubicBezTo>
                    <a:pt x="922544" y="624866"/>
                    <a:pt x="900263" y="608481"/>
                    <a:pt x="877745" y="592482"/>
                  </a:cubicBezTo>
                  <a:cubicBezTo>
                    <a:pt x="873183" y="589252"/>
                    <a:pt x="872086" y="586319"/>
                    <a:pt x="873064" y="580690"/>
                  </a:cubicBezTo>
                  <a:cubicBezTo>
                    <a:pt x="890012" y="483390"/>
                    <a:pt x="906633" y="386030"/>
                    <a:pt x="923373" y="288700"/>
                  </a:cubicBezTo>
                  <a:cubicBezTo>
                    <a:pt x="930662" y="246302"/>
                    <a:pt x="938040" y="203933"/>
                    <a:pt x="946395" y="161683"/>
                  </a:cubicBezTo>
                  <a:lnTo>
                    <a:pt x="946395" y="642258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80D2218E-3773-4AF5-BD83-2DADF1D9E57D}"/>
              </a:ext>
            </a:extLst>
          </p:cNvPr>
          <p:cNvGrpSpPr/>
          <p:nvPr/>
        </p:nvGrpSpPr>
        <p:grpSpPr>
          <a:xfrm>
            <a:off x="8869315" y="4137411"/>
            <a:ext cx="597238" cy="597315"/>
            <a:chOff x="370041" y="3704045"/>
            <a:chExt cx="1202682" cy="1202837"/>
          </a:xfrm>
          <a:solidFill>
            <a:schemeClr val="bg1"/>
          </a:solidFill>
        </p:grpSpPr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6A931651-40ED-4223-A137-8F8C738EB2E5}"/>
                </a:ext>
              </a:extLst>
            </p:cNvPr>
            <p:cNvSpPr/>
            <p:nvPr/>
          </p:nvSpPr>
          <p:spPr>
            <a:xfrm>
              <a:off x="851215" y="3984711"/>
              <a:ext cx="641425" cy="641491"/>
            </a:xfrm>
            <a:custGeom>
              <a:avLst/>
              <a:gdLst>
                <a:gd name="connsiteX0" fmla="*/ 321533 w 641425"/>
                <a:gd name="connsiteY0" fmla="*/ 641492 h 641491"/>
                <a:gd name="connsiteX1" fmla="*/ 641425 w 641425"/>
                <a:gd name="connsiteY1" fmla="*/ 321198 h 641491"/>
                <a:gd name="connsiteX2" fmla="*/ 321199 w 641425"/>
                <a:gd name="connsiteY2" fmla="*/ 0 h 641491"/>
                <a:gd name="connsiteX3" fmla="*/ 1 w 641425"/>
                <a:gd name="connsiteY3" fmla="*/ 318921 h 641491"/>
                <a:gd name="connsiteX4" fmla="*/ 321533 w 641425"/>
                <a:gd name="connsiteY4" fmla="*/ 641458 h 641491"/>
                <a:gd name="connsiteX5" fmla="*/ 108105 w 641425"/>
                <a:gd name="connsiteY5" fmla="*/ 503214 h 641491"/>
                <a:gd name="connsiteX6" fmla="*/ 181078 w 641425"/>
                <a:gd name="connsiteY6" fmla="*/ 503113 h 641491"/>
                <a:gd name="connsiteX7" fmla="*/ 190757 w 641425"/>
                <a:gd name="connsiteY7" fmla="*/ 510179 h 641491"/>
                <a:gd name="connsiteX8" fmla="*/ 213195 w 641425"/>
                <a:gd name="connsiteY8" fmla="*/ 579670 h 641491"/>
                <a:gd name="connsiteX9" fmla="*/ 108071 w 641425"/>
                <a:gd name="connsiteY9" fmla="*/ 503214 h 641491"/>
                <a:gd name="connsiteX10" fmla="*/ 222003 w 641425"/>
                <a:gd name="connsiteY10" fmla="*/ 423944 h 641491"/>
                <a:gd name="connsiteX11" fmla="*/ 191594 w 641425"/>
                <a:gd name="connsiteY11" fmla="*/ 461117 h 641491"/>
                <a:gd name="connsiteX12" fmla="*/ 146216 w 641425"/>
                <a:gd name="connsiteY12" fmla="*/ 463127 h 641491"/>
                <a:gd name="connsiteX13" fmla="*/ 136202 w 641425"/>
                <a:gd name="connsiteY13" fmla="*/ 463127 h 641491"/>
                <a:gd name="connsiteX14" fmla="*/ 88681 w 641425"/>
                <a:gd name="connsiteY14" fmla="*/ 463261 h 641491"/>
                <a:gd name="connsiteX15" fmla="*/ 74850 w 641425"/>
                <a:gd name="connsiteY15" fmla="*/ 455625 h 641491"/>
                <a:gd name="connsiteX16" fmla="*/ 42599 w 641425"/>
                <a:gd name="connsiteY16" fmla="*/ 359175 h 641491"/>
                <a:gd name="connsiteX17" fmla="*/ 49900 w 641425"/>
                <a:gd name="connsiteY17" fmla="*/ 341526 h 641491"/>
                <a:gd name="connsiteX18" fmla="*/ 126691 w 641425"/>
                <a:gd name="connsiteY18" fmla="*/ 285733 h 641491"/>
                <a:gd name="connsiteX19" fmla="*/ 141427 w 641425"/>
                <a:gd name="connsiteY19" fmla="*/ 283456 h 641491"/>
                <a:gd name="connsiteX20" fmla="*/ 143771 w 641425"/>
                <a:gd name="connsiteY20" fmla="*/ 284326 h 641491"/>
                <a:gd name="connsiteX21" fmla="*/ 188547 w 641425"/>
                <a:gd name="connsiteY21" fmla="*/ 301004 h 641491"/>
                <a:gd name="connsiteX22" fmla="*/ 204789 w 641425"/>
                <a:gd name="connsiteY22" fmla="*/ 346047 h 641491"/>
                <a:gd name="connsiteX23" fmla="*/ 224447 w 641425"/>
                <a:gd name="connsiteY23" fmla="*/ 409108 h 641491"/>
                <a:gd name="connsiteX24" fmla="*/ 221936 w 641425"/>
                <a:gd name="connsiteY24" fmla="*/ 423978 h 641491"/>
                <a:gd name="connsiteX25" fmla="*/ 401473 w 641425"/>
                <a:gd name="connsiteY25" fmla="*/ 531680 h 641491"/>
                <a:gd name="connsiteX26" fmla="*/ 383958 w 641425"/>
                <a:gd name="connsiteY26" fmla="*/ 586301 h 641491"/>
                <a:gd name="connsiteX27" fmla="*/ 372002 w 641425"/>
                <a:gd name="connsiteY27" fmla="*/ 596582 h 641491"/>
                <a:gd name="connsiteX28" fmla="*/ 321031 w 641425"/>
                <a:gd name="connsiteY28" fmla="*/ 601371 h 641491"/>
                <a:gd name="connsiteX29" fmla="*/ 268821 w 641425"/>
                <a:gd name="connsiteY29" fmla="*/ 596482 h 641491"/>
                <a:gd name="connsiteX30" fmla="*/ 257669 w 641425"/>
                <a:gd name="connsiteY30" fmla="*/ 586904 h 641491"/>
                <a:gd name="connsiteX31" fmla="*/ 227260 w 641425"/>
                <a:gd name="connsiteY31" fmla="*/ 493234 h 641491"/>
                <a:gd name="connsiteX32" fmla="*/ 229337 w 641425"/>
                <a:gd name="connsiteY32" fmla="*/ 480809 h 641491"/>
                <a:gd name="connsiteX33" fmla="*/ 254688 w 641425"/>
                <a:gd name="connsiteY33" fmla="*/ 446717 h 641491"/>
                <a:gd name="connsiteX34" fmla="*/ 267213 w 641425"/>
                <a:gd name="connsiteY34" fmla="*/ 440923 h 641491"/>
                <a:gd name="connsiteX35" fmla="*/ 374815 w 641425"/>
                <a:gd name="connsiteY35" fmla="*/ 440890 h 641491"/>
                <a:gd name="connsiteX36" fmla="*/ 387072 w 641425"/>
                <a:gd name="connsiteY36" fmla="*/ 447219 h 641491"/>
                <a:gd name="connsiteX37" fmla="*/ 414098 w 641425"/>
                <a:gd name="connsiteY37" fmla="*/ 486871 h 641491"/>
                <a:gd name="connsiteX38" fmla="*/ 401506 w 641425"/>
                <a:gd name="connsiteY38" fmla="*/ 531646 h 641491"/>
                <a:gd name="connsiteX39" fmla="*/ 236001 w 641425"/>
                <a:gd name="connsiteY39" fmla="*/ 286637 h 641491"/>
                <a:gd name="connsiteX40" fmla="*/ 314869 w 641425"/>
                <a:gd name="connsiteY40" fmla="*/ 229370 h 641491"/>
                <a:gd name="connsiteX41" fmla="*/ 326624 w 641425"/>
                <a:gd name="connsiteY41" fmla="*/ 229404 h 641491"/>
                <a:gd name="connsiteX42" fmla="*/ 405492 w 641425"/>
                <a:gd name="connsiteY42" fmla="*/ 286671 h 641491"/>
                <a:gd name="connsiteX43" fmla="*/ 409343 w 641425"/>
                <a:gd name="connsiteY43" fmla="*/ 299095 h 641491"/>
                <a:gd name="connsiteX44" fmla="*/ 380207 w 641425"/>
                <a:gd name="connsiteY44" fmla="*/ 393234 h 641491"/>
                <a:gd name="connsiteX45" fmla="*/ 368787 w 641425"/>
                <a:gd name="connsiteY45" fmla="*/ 401104 h 641491"/>
                <a:gd name="connsiteX46" fmla="*/ 319993 w 641425"/>
                <a:gd name="connsiteY46" fmla="*/ 400937 h 641491"/>
                <a:gd name="connsiteX47" fmla="*/ 272438 w 641425"/>
                <a:gd name="connsiteY47" fmla="*/ 401104 h 641491"/>
                <a:gd name="connsiteX48" fmla="*/ 261085 w 641425"/>
                <a:gd name="connsiteY48" fmla="*/ 393134 h 641491"/>
                <a:gd name="connsiteX49" fmla="*/ 231949 w 641425"/>
                <a:gd name="connsiteY49" fmla="*/ 298995 h 641491"/>
                <a:gd name="connsiteX50" fmla="*/ 235968 w 641425"/>
                <a:gd name="connsiteY50" fmla="*/ 286604 h 641491"/>
                <a:gd name="connsiteX51" fmla="*/ 428298 w 641425"/>
                <a:gd name="connsiteY51" fmla="*/ 579804 h 641491"/>
                <a:gd name="connsiteX52" fmla="*/ 451808 w 641425"/>
                <a:gd name="connsiteY52" fmla="*/ 506764 h 641491"/>
                <a:gd name="connsiteX53" fmla="*/ 460213 w 641425"/>
                <a:gd name="connsiteY53" fmla="*/ 503247 h 641491"/>
                <a:gd name="connsiteX54" fmla="*/ 533254 w 641425"/>
                <a:gd name="connsiteY54" fmla="*/ 503247 h 641491"/>
                <a:gd name="connsiteX55" fmla="*/ 428298 w 641425"/>
                <a:gd name="connsiteY55" fmla="*/ 579804 h 641491"/>
                <a:gd name="connsiteX56" fmla="*/ 536536 w 641425"/>
                <a:gd name="connsiteY56" fmla="*/ 245813 h 641491"/>
                <a:gd name="connsiteX57" fmla="*/ 559845 w 641425"/>
                <a:gd name="connsiteY57" fmla="*/ 174883 h 641491"/>
                <a:gd name="connsiteX58" fmla="*/ 599731 w 641425"/>
                <a:gd name="connsiteY58" fmla="*/ 298124 h 641491"/>
                <a:gd name="connsiteX59" fmla="*/ 539215 w 641425"/>
                <a:gd name="connsiteY59" fmla="*/ 254387 h 641491"/>
                <a:gd name="connsiteX60" fmla="*/ 536536 w 641425"/>
                <a:gd name="connsiteY60" fmla="*/ 245813 h 641491"/>
                <a:gd name="connsiteX61" fmla="*/ 592530 w 641425"/>
                <a:gd name="connsiteY61" fmla="*/ 342364 h 641491"/>
                <a:gd name="connsiteX62" fmla="*/ 598927 w 641425"/>
                <a:gd name="connsiteY62" fmla="*/ 356831 h 641491"/>
                <a:gd name="connsiteX63" fmla="*/ 565806 w 641425"/>
                <a:gd name="connsiteY63" fmla="*/ 456864 h 641491"/>
                <a:gd name="connsiteX64" fmla="*/ 553750 w 641425"/>
                <a:gd name="connsiteY64" fmla="*/ 463261 h 641491"/>
                <a:gd name="connsiteX65" fmla="*/ 504989 w 641425"/>
                <a:gd name="connsiteY65" fmla="*/ 463160 h 641491"/>
                <a:gd name="connsiteX66" fmla="*/ 458740 w 641425"/>
                <a:gd name="connsiteY66" fmla="*/ 463328 h 641491"/>
                <a:gd name="connsiteX67" fmla="*/ 442397 w 641425"/>
                <a:gd name="connsiteY67" fmla="*/ 454888 h 641491"/>
                <a:gd name="connsiteX68" fmla="*/ 416711 w 641425"/>
                <a:gd name="connsiteY68" fmla="*/ 417179 h 641491"/>
                <a:gd name="connsiteX69" fmla="*/ 428264 w 641425"/>
                <a:gd name="connsiteY69" fmla="*/ 373341 h 641491"/>
                <a:gd name="connsiteX70" fmla="*/ 448325 w 641425"/>
                <a:gd name="connsiteY70" fmla="*/ 307802 h 641491"/>
                <a:gd name="connsiteX71" fmla="*/ 459711 w 641425"/>
                <a:gd name="connsiteY71" fmla="*/ 296483 h 641491"/>
                <a:gd name="connsiteX72" fmla="*/ 478633 w 641425"/>
                <a:gd name="connsiteY72" fmla="*/ 290421 h 641491"/>
                <a:gd name="connsiteX73" fmla="*/ 534058 w 641425"/>
                <a:gd name="connsiteY73" fmla="*/ 299598 h 641491"/>
                <a:gd name="connsiteX74" fmla="*/ 592463 w 641425"/>
                <a:gd name="connsiteY74" fmla="*/ 342364 h 641491"/>
                <a:gd name="connsiteX75" fmla="*/ 434862 w 641425"/>
                <a:gd name="connsiteY75" fmla="*/ 64803 h 641491"/>
                <a:gd name="connsiteX76" fmla="*/ 441024 w 641425"/>
                <a:gd name="connsiteY76" fmla="*/ 67582 h 641491"/>
                <a:gd name="connsiteX77" fmla="*/ 524379 w 641425"/>
                <a:gd name="connsiteY77" fmla="*/ 128198 h 641491"/>
                <a:gd name="connsiteX78" fmla="*/ 527929 w 641425"/>
                <a:gd name="connsiteY78" fmla="*/ 143637 h 641491"/>
                <a:gd name="connsiteX79" fmla="*/ 498224 w 641425"/>
                <a:gd name="connsiteY79" fmla="*/ 234862 h 641491"/>
                <a:gd name="connsiteX80" fmla="*/ 487809 w 641425"/>
                <a:gd name="connsiteY80" fmla="*/ 245612 h 641491"/>
                <a:gd name="connsiteX81" fmla="*/ 439282 w 641425"/>
                <a:gd name="connsiteY81" fmla="*/ 259008 h 641491"/>
                <a:gd name="connsiteX82" fmla="*/ 398325 w 641425"/>
                <a:gd name="connsiteY82" fmla="*/ 232016 h 641491"/>
                <a:gd name="connsiteX83" fmla="*/ 348727 w 641425"/>
                <a:gd name="connsiteY83" fmla="*/ 196182 h 641491"/>
                <a:gd name="connsiteX84" fmla="*/ 340522 w 641425"/>
                <a:gd name="connsiteY84" fmla="*/ 181078 h 641491"/>
                <a:gd name="connsiteX85" fmla="*/ 342531 w 641425"/>
                <a:gd name="connsiteY85" fmla="*/ 131882 h 641491"/>
                <a:gd name="connsiteX86" fmla="*/ 381011 w 641425"/>
                <a:gd name="connsiteY86" fmla="*/ 101273 h 641491"/>
                <a:gd name="connsiteX87" fmla="*/ 425485 w 641425"/>
                <a:gd name="connsiteY87" fmla="*/ 68989 h 641491"/>
                <a:gd name="connsiteX88" fmla="*/ 434828 w 641425"/>
                <a:gd name="connsiteY88" fmla="*/ 64803 h 641491"/>
                <a:gd name="connsiteX89" fmla="*/ 384795 w 641425"/>
                <a:gd name="connsiteY89" fmla="*/ 48862 h 641491"/>
                <a:gd name="connsiteX90" fmla="*/ 324949 w 641425"/>
                <a:gd name="connsiteY90" fmla="*/ 92599 h 641491"/>
                <a:gd name="connsiteX91" fmla="*/ 315237 w 641425"/>
                <a:gd name="connsiteY91" fmla="*/ 91594 h 641491"/>
                <a:gd name="connsiteX92" fmla="*/ 257535 w 641425"/>
                <a:gd name="connsiteY92" fmla="*/ 49565 h 641491"/>
                <a:gd name="connsiteX93" fmla="*/ 384829 w 641425"/>
                <a:gd name="connsiteY93" fmla="*/ 48828 h 641491"/>
                <a:gd name="connsiteX94" fmla="*/ 117415 w 641425"/>
                <a:gd name="connsiteY94" fmla="*/ 127729 h 641491"/>
                <a:gd name="connsiteX95" fmla="*/ 200837 w 641425"/>
                <a:gd name="connsiteY95" fmla="*/ 67214 h 641491"/>
                <a:gd name="connsiteX96" fmla="*/ 215472 w 641425"/>
                <a:gd name="connsiteY96" fmla="*/ 68453 h 641491"/>
                <a:gd name="connsiteX97" fmla="*/ 294306 w 641425"/>
                <a:gd name="connsiteY97" fmla="*/ 125653 h 641491"/>
                <a:gd name="connsiteX98" fmla="*/ 300736 w 641425"/>
                <a:gd name="connsiteY98" fmla="*/ 139183 h 641491"/>
                <a:gd name="connsiteX99" fmla="*/ 300602 w 641425"/>
                <a:gd name="connsiteY99" fmla="*/ 160415 h 641491"/>
                <a:gd name="connsiteX100" fmla="*/ 277126 w 641425"/>
                <a:gd name="connsiteY100" fmla="*/ 207803 h 641491"/>
                <a:gd name="connsiteX101" fmla="*/ 210315 w 641425"/>
                <a:gd name="connsiteY101" fmla="*/ 256061 h 641491"/>
                <a:gd name="connsiteX102" fmla="*/ 194441 w 641425"/>
                <a:gd name="connsiteY102" fmla="*/ 258740 h 641491"/>
                <a:gd name="connsiteX103" fmla="*/ 154153 w 641425"/>
                <a:gd name="connsiteY103" fmla="*/ 245713 h 641491"/>
                <a:gd name="connsiteX104" fmla="*/ 142867 w 641425"/>
                <a:gd name="connsiteY104" fmla="*/ 234260 h 641491"/>
                <a:gd name="connsiteX105" fmla="*/ 113597 w 641425"/>
                <a:gd name="connsiteY105" fmla="*/ 144206 h 641491"/>
                <a:gd name="connsiteX106" fmla="*/ 117348 w 641425"/>
                <a:gd name="connsiteY106" fmla="*/ 127696 h 641491"/>
                <a:gd name="connsiteX107" fmla="*/ 93269 w 641425"/>
                <a:gd name="connsiteY107" fmla="*/ 210951 h 641491"/>
                <a:gd name="connsiteX108" fmla="*/ 105057 w 641425"/>
                <a:gd name="connsiteY108" fmla="*/ 246450 h 641491"/>
                <a:gd name="connsiteX109" fmla="*/ 101675 w 641425"/>
                <a:gd name="connsiteY109" fmla="*/ 254822 h 641491"/>
                <a:gd name="connsiteX110" fmla="*/ 41561 w 641425"/>
                <a:gd name="connsiteY110" fmla="*/ 298191 h 641491"/>
                <a:gd name="connsiteX111" fmla="*/ 81548 w 641425"/>
                <a:gd name="connsiteY111" fmla="*/ 174816 h 641491"/>
                <a:gd name="connsiteX112" fmla="*/ 93269 w 641425"/>
                <a:gd name="connsiteY112" fmla="*/ 210951 h 64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641425" h="641491">
                  <a:moveTo>
                    <a:pt x="321533" y="641492"/>
                  </a:moveTo>
                  <a:cubicBezTo>
                    <a:pt x="497521" y="641492"/>
                    <a:pt x="641325" y="497487"/>
                    <a:pt x="641425" y="321198"/>
                  </a:cubicBezTo>
                  <a:cubicBezTo>
                    <a:pt x="641526" y="144039"/>
                    <a:pt x="498224" y="335"/>
                    <a:pt x="321199" y="0"/>
                  </a:cubicBezTo>
                  <a:cubicBezTo>
                    <a:pt x="144776" y="-301"/>
                    <a:pt x="369" y="143068"/>
                    <a:pt x="1" y="318921"/>
                  </a:cubicBezTo>
                  <a:cubicBezTo>
                    <a:pt x="-368" y="497286"/>
                    <a:pt x="143369" y="641492"/>
                    <a:pt x="321533" y="641458"/>
                  </a:cubicBezTo>
                  <a:close/>
                  <a:moveTo>
                    <a:pt x="108105" y="503214"/>
                  </a:moveTo>
                  <a:cubicBezTo>
                    <a:pt x="134461" y="503214"/>
                    <a:pt x="157770" y="503348"/>
                    <a:pt x="181078" y="503113"/>
                  </a:cubicBezTo>
                  <a:cubicBezTo>
                    <a:pt x="186537" y="503046"/>
                    <a:pt x="189082" y="504721"/>
                    <a:pt x="190757" y="510179"/>
                  </a:cubicBezTo>
                  <a:cubicBezTo>
                    <a:pt x="197689" y="532718"/>
                    <a:pt x="205224" y="555089"/>
                    <a:pt x="213195" y="579670"/>
                  </a:cubicBezTo>
                  <a:cubicBezTo>
                    <a:pt x="171835" y="562155"/>
                    <a:pt x="138245" y="537674"/>
                    <a:pt x="108071" y="503214"/>
                  </a:cubicBezTo>
                  <a:close/>
                  <a:moveTo>
                    <a:pt x="222003" y="423944"/>
                  </a:moveTo>
                  <a:cubicBezTo>
                    <a:pt x="211822" y="436570"/>
                    <a:pt x="204622" y="454118"/>
                    <a:pt x="191594" y="461117"/>
                  </a:cubicBezTo>
                  <a:cubicBezTo>
                    <a:pt x="179605" y="467581"/>
                    <a:pt x="161588" y="462892"/>
                    <a:pt x="146216" y="463127"/>
                  </a:cubicBezTo>
                  <a:cubicBezTo>
                    <a:pt x="142867" y="463160"/>
                    <a:pt x="139551" y="463127"/>
                    <a:pt x="136202" y="463127"/>
                  </a:cubicBezTo>
                  <a:cubicBezTo>
                    <a:pt x="120362" y="463127"/>
                    <a:pt x="104521" y="462825"/>
                    <a:pt x="88681" y="463261"/>
                  </a:cubicBezTo>
                  <a:cubicBezTo>
                    <a:pt x="82150" y="463428"/>
                    <a:pt x="78199" y="461787"/>
                    <a:pt x="74850" y="455625"/>
                  </a:cubicBezTo>
                  <a:cubicBezTo>
                    <a:pt x="58373" y="425317"/>
                    <a:pt x="47824" y="393201"/>
                    <a:pt x="42599" y="359175"/>
                  </a:cubicBezTo>
                  <a:cubicBezTo>
                    <a:pt x="41427" y="351540"/>
                    <a:pt x="42834" y="346449"/>
                    <a:pt x="49900" y="341526"/>
                  </a:cubicBezTo>
                  <a:cubicBezTo>
                    <a:pt x="75888" y="323476"/>
                    <a:pt x="101306" y="304621"/>
                    <a:pt x="126691" y="285733"/>
                  </a:cubicBezTo>
                  <a:cubicBezTo>
                    <a:pt x="131581" y="282083"/>
                    <a:pt x="136002" y="281044"/>
                    <a:pt x="141427" y="283456"/>
                  </a:cubicBezTo>
                  <a:cubicBezTo>
                    <a:pt x="142197" y="283791"/>
                    <a:pt x="142967" y="284058"/>
                    <a:pt x="143771" y="284326"/>
                  </a:cubicBezTo>
                  <a:cubicBezTo>
                    <a:pt x="159076" y="289517"/>
                    <a:pt x="178399" y="290723"/>
                    <a:pt x="188547" y="301004"/>
                  </a:cubicBezTo>
                  <a:cubicBezTo>
                    <a:pt x="198727" y="311319"/>
                    <a:pt x="199900" y="330609"/>
                    <a:pt x="204789" y="346047"/>
                  </a:cubicBezTo>
                  <a:cubicBezTo>
                    <a:pt x="211420" y="367045"/>
                    <a:pt x="217682" y="388144"/>
                    <a:pt x="224447" y="409108"/>
                  </a:cubicBezTo>
                  <a:cubicBezTo>
                    <a:pt x="226289" y="414835"/>
                    <a:pt x="225787" y="419155"/>
                    <a:pt x="221936" y="423978"/>
                  </a:cubicBezTo>
                  <a:close/>
                  <a:moveTo>
                    <a:pt x="401473" y="531680"/>
                  </a:moveTo>
                  <a:cubicBezTo>
                    <a:pt x="395646" y="549898"/>
                    <a:pt x="389316" y="567949"/>
                    <a:pt x="383958" y="586301"/>
                  </a:cubicBezTo>
                  <a:cubicBezTo>
                    <a:pt x="382015" y="592999"/>
                    <a:pt x="378700" y="595578"/>
                    <a:pt x="372002" y="596582"/>
                  </a:cubicBezTo>
                  <a:cubicBezTo>
                    <a:pt x="355090" y="599195"/>
                    <a:pt x="338178" y="601472"/>
                    <a:pt x="321031" y="601371"/>
                  </a:cubicBezTo>
                  <a:cubicBezTo>
                    <a:pt x="303449" y="601539"/>
                    <a:pt x="286135" y="599228"/>
                    <a:pt x="268821" y="596482"/>
                  </a:cubicBezTo>
                  <a:cubicBezTo>
                    <a:pt x="262659" y="595511"/>
                    <a:pt x="259578" y="593066"/>
                    <a:pt x="257669" y="586904"/>
                  </a:cubicBezTo>
                  <a:cubicBezTo>
                    <a:pt x="247890" y="555558"/>
                    <a:pt x="237776" y="524312"/>
                    <a:pt x="227260" y="493234"/>
                  </a:cubicBezTo>
                  <a:cubicBezTo>
                    <a:pt x="225519" y="488076"/>
                    <a:pt x="226256" y="484795"/>
                    <a:pt x="229337" y="480809"/>
                  </a:cubicBezTo>
                  <a:cubicBezTo>
                    <a:pt x="238011" y="469624"/>
                    <a:pt x="246651" y="458371"/>
                    <a:pt x="254688" y="446717"/>
                  </a:cubicBezTo>
                  <a:cubicBezTo>
                    <a:pt x="258037" y="441861"/>
                    <a:pt x="261889" y="440923"/>
                    <a:pt x="267213" y="440923"/>
                  </a:cubicBezTo>
                  <a:cubicBezTo>
                    <a:pt x="303081" y="441091"/>
                    <a:pt x="338948" y="441158"/>
                    <a:pt x="374815" y="440890"/>
                  </a:cubicBezTo>
                  <a:cubicBezTo>
                    <a:pt x="380475" y="440856"/>
                    <a:pt x="383891" y="442665"/>
                    <a:pt x="387072" y="447219"/>
                  </a:cubicBezTo>
                  <a:cubicBezTo>
                    <a:pt x="396349" y="460515"/>
                    <a:pt x="411486" y="472504"/>
                    <a:pt x="414098" y="486871"/>
                  </a:cubicBezTo>
                  <a:cubicBezTo>
                    <a:pt x="416577" y="500602"/>
                    <a:pt x="406295" y="516676"/>
                    <a:pt x="401506" y="531646"/>
                  </a:cubicBezTo>
                  <a:close/>
                  <a:moveTo>
                    <a:pt x="236001" y="286637"/>
                  </a:moveTo>
                  <a:cubicBezTo>
                    <a:pt x="262424" y="267749"/>
                    <a:pt x="288781" y="248727"/>
                    <a:pt x="314869" y="229370"/>
                  </a:cubicBezTo>
                  <a:cubicBezTo>
                    <a:pt x="319424" y="225988"/>
                    <a:pt x="322203" y="226155"/>
                    <a:pt x="326624" y="229404"/>
                  </a:cubicBezTo>
                  <a:cubicBezTo>
                    <a:pt x="352746" y="248727"/>
                    <a:pt x="379035" y="267816"/>
                    <a:pt x="405492" y="286671"/>
                  </a:cubicBezTo>
                  <a:cubicBezTo>
                    <a:pt x="410414" y="290187"/>
                    <a:pt x="411218" y="293235"/>
                    <a:pt x="409343" y="299095"/>
                  </a:cubicBezTo>
                  <a:cubicBezTo>
                    <a:pt x="399263" y="330341"/>
                    <a:pt x="389651" y="361754"/>
                    <a:pt x="380207" y="393234"/>
                  </a:cubicBezTo>
                  <a:cubicBezTo>
                    <a:pt x="378332" y="399564"/>
                    <a:pt x="375184" y="401305"/>
                    <a:pt x="368787" y="401104"/>
                  </a:cubicBezTo>
                  <a:cubicBezTo>
                    <a:pt x="352545" y="400602"/>
                    <a:pt x="336269" y="400937"/>
                    <a:pt x="319993" y="400937"/>
                  </a:cubicBezTo>
                  <a:cubicBezTo>
                    <a:pt x="303717" y="400937"/>
                    <a:pt x="288278" y="400568"/>
                    <a:pt x="272438" y="401104"/>
                  </a:cubicBezTo>
                  <a:cubicBezTo>
                    <a:pt x="265941" y="401339"/>
                    <a:pt x="262960" y="399363"/>
                    <a:pt x="261085" y="393134"/>
                  </a:cubicBezTo>
                  <a:cubicBezTo>
                    <a:pt x="251674" y="361687"/>
                    <a:pt x="242063" y="330240"/>
                    <a:pt x="231949" y="298995"/>
                  </a:cubicBezTo>
                  <a:cubicBezTo>
                    <a:pt x="230007" y="293034"/>
                    <a:pt x="231179" y="290020"/>
                    <a:pt x="235968" y="286604"/>
                  </a:cubicBezTo>
                  <a:close/>
                  <a:moveTo>
                    <a:pt x="428298" y="579804"/>
                  </a:moveTo>
                  <a:cubicBezTo>
                    <a:pt x="436536" y="554218"/>
                    <a:pt x="444138" y="530474"/>
                    <a:pt x="451808" y="506764"/>
                  </a:cubicBezTo>
                  <a:cubicBezTo>
                    <a:pt x="453181" y="502477"/>
                    <a:pt x="456965" y="503247"/>
                    <a:pt x="460213" y="503247"/>
                  </a:cubicBezTo>
                  <a:cubicBezTo>
                    <a:pt x="483556" y="503247"/>
                    <a:pt x="506898" y="503247"/>
                    <a:pt x="533254" y="503247"/>
                  </a:cubicBezTo>
                  <a:cubicBezTo>
                    <a:pt x="503381" y="537641"/>
                    <a:pt x="469657" y="561787"/>
                    <a:pt x="428298" y="579804"/>
                  </a:cubicBezTo>
                  <a:close/>
                  <a:moveTo>
                    <a:pt x="536536" y="245813"/>
                  </a:moveTo>
                  <a:cubicBezTo>
                    <a:pt x="544138" y="222706"/>
                    <a:pt x="551707" y="199598"/>
                    <a:pt x="559845" y="174883"/>
                  </a:cubicBezTo>
                  <a:cubicBezTo>
                    <a:pt x="582718" y="213161"/>
                    <a:pt x="596248" y="252511"/>
                    <a:pt x="599731" y="298124"/>
                  </a:cubicBezTo>
                  <a:cubicBezTo>
                    <a:pt x="578130" y="282484"/>
                    <a:pt x="558740" y="268318"/>
                    <a:pt x="539215" y="254387"/>
                  </a:cubicBezTo>
                  <a:cubicBezTo>
                    <a:pt x="535866" y="252009"/>
                    <a:pt x="535364" y="249363"/>
                    <a:pt x="536536" y="245813"/>
                  </a:cubicBezTo>
                  <a:close/>
                  <a:moveTo>
                    <a:pt x="592530" y="342364"/>
                  </a:moveTo>
                  <a:cubicBezTo>
                    <a:pt x="598224" y="346315"/>
                    <a:pt x="599831" y="350301"/>
                    <a:pt x="598927" y="356831"/>
                  </a:cubicBezTo>
                  <a:cubicBezTo>
                    <a:pt x="594138" y="392263"/>
                    <a:pt x="582919" y="425518"/>
                    <a:pt x="565806" y="456864"/>
                  </a:cubicBezTo>
                  <a:cubicBezTo>
                    <a:pt x="562959" y="462089"/>
                    <a:pt x="559309" y="463361"/>
                    <a:pt x="553750" y="463261"/>
                  </a:cubicBezTo>
                  <a:cubicBezTo>
                    <a:pt x="537507" y="462959"/>
                    <a:pt x="521231" y="463160"/>
                    <a:pt x="504989" y="463160"/>
                  </a:cubicBezTo>
                  <a:cubicBezTo>
                    <a:pt x="489584" y="463160"/>
                    <a:pt x="474145" y="462725"/>
                    <a:pt x="458740" y="463328"/>
                  </a:cubicBezTo>
                  <a:cubicBezTo>
                    <a:pt x="451171" y="463629"/>
                    <a:pt x="446550" y="461050"/>
                    <a:pt x="442397" y="454888"/>
                  </a:cubicBezTo>
                  <a:cubicBezTo>
                    <a:pt x="433824" y="442162"/>
                    <a:pt x="420026" y="430977"/>
                    <a:pt x="416711" y="417179"/>
                  </a:cubicBezTo>
                  <a:cubicBezTo>
                    <a:pt x="413395" y="403281"/>
                    <a:pt x="423877" y="388010"/>
                    <a:pt x="428264" y="373341"/>
                  </a:cubicBezTo>
                  <a:cubicBezTo>
                    <a:pt x="434828" y="351439"/>
                    <a:pt x="441962" y="329738"/>
                    <a:pt x="448325" y="307802"/>
                  </a:cubicBezTo>
                  <a:cubicBezTo>
                    <a:pt x="450167" y="301473"/>
                    <a:pt x="453449" y="298024"/>
                    <a:pt x="459711" y="296483"/>
                  </a:cubicBezTo>
                  <a:cubicBezTo>
                    <a:pt x="466141" y="294909"/>
                    <a:pt x="472973" y="293603"/>
                    <a:pt x="478633" y="290421"/>
                  </a:cubicBezTo>
                  <a:cubicBezTo>
                    <a:pt x="499865" y="278499"/>
                    <a:pt x="516643" y="284527"/>
                    <a:pt x="534058" y="299598"/>
                  </a:cubicBezTo>
                  <a:cubicBezTo>
                    <a:pt x="552243" y="315338"/>
                    <a:pt x="572604" y="328633"/>
                    <a:pt x="592463" y="342364"/>
                  </a:cubicBezTo>
                  <a:close/>
                  <a:moveTo>
                    <a:pt x="434862" y="64803"/>
                  </a:moveTo>
                  <a:cubicBezTo>
                    <a:pt x="436503" y="65539"/>
                    <a:pt x="438780" y="66511"/>
                    <a:pt x="441024" y="67582"/>
                  </a:cubicBezTo>
                  <a:cubicBezTo>
                    <a:pt x="472538" y="82619"/>
                    <a:pt x="500133" y="103048"/>
                    <a:pt x="524379" y="128198"/>
                  </a:cubicBezTo>
                  <a:cubicBezTo>
                    <a:pt x="529101" y="133088"/>
                    <a:pt x="530073" y="137307"/>
                    <a:pt x="527929" y="143637"/>
                  </a:cubicBezTo>
                  <a:cubicBezTo>
                    <a:pt x="517782" y="173945"/>
                    <a:pt x="507969" y="204420"/>
                    <a:pt x="498224" y="234862"/>
                  </a:cubicBezTo>
                  <a:cubicBezTo>
                    <a:pt x="496449" y="240388"/>
                    <a:pt x="493837" y="243905"/>
                    <a:pt x="487809" y="245612"/>
                  </a:cubicBezTo>
                  <a:cubicBezTo>
                    <a:pt x="471466" y="250234"/>
                    <a:pt x="454487" y="261185"/>
                    <a:pt x="439282" y="259008"/>
                  </a:cubicBezTo>
                  <a:cubicBezTo>
                    <a:pt x="424648" y="256932"/>
                    <a:pt x="411788" y="241694"/>
                    <a:pt x="398325" y="232016"/>
                  </a:cubicBezTo>
                  <a:cubicBezTo>
                    <a:pt x="381747" y="220127"/>
                    <a:pt x="365505" y="207803"/>
                    <a:pt x="348727" y="196182"/>
                  </a:cubicBezTo>
                  <a:cubicBezTo>
                    <a:pt x="343067" y="192264"/>
                    <a:pt x="340221" y="188379"/>
                    <a:pt x="340522" y="181078"/>
                  </a:cubicBezTo>
                  <a:cubicBezTo>
                    <a:pt x="341259" y="164467"/>
                    <a:pt x="335833" y="145211"/>
                    <a:pt x="342531" y="131882"/>
                  </a:cubicBezTo>
                  <a:cubicBezTo>
                    <a:pt x="349229" y="118587"/>
                    <a:pt x="367615" y="111119"/>
                    <a:pt x="381011" y="101273"/>
                  </a:cubicBezTo>
                  <a:cubicBezTo>
                    <a:pt x="395746" y="90422"/>
                    <a:pt x="410615" y="79705"/>
                    <a:pt x="425485" y="68989"/>
                  </a:cubicBezTo>
                  <a:cubicBezTo>
                    <a:pt x="428097" y="67113"/>
                    <a:pt x="430274" y="64166"/>
                    <a:pt x="434828" y="64803"/>
                  </a:cubicBezTo>
                  <a:close/>
                  <a:moveTo>
                    <a:pt x="384795" y="48862"/>
                  </a:moveTo>
                  <a:cubicBezTo>
                    <a:pt x="364433" y="63664"/>
                    <a:pt x="344541" y="77964"/>
                    <a:pt x="324949" y="92599"/>
                  </a:cubicBezTo>
                  <a:cubicBezTo>
                    <a:pt x="320797" y="95713"/>
                    <a:pt x="318385" y="93905"/>
                    <a:pt x="315237" y="91594"/>
                  </a:cubicBezTo>
                  <a:cubicBezTo>
                    <a:pt x="296115" y="77596"/>
                    <a:pt x="276925" y="63664"/>
                    <a:pt x="257535" y="49565"/>
                  </a:cubicBezTo>
                  <a:cubicBezTo>
                    <a:pt x="284762" y="37241"/>
                    <a:pt x="351138" y="37375"/>
                    <a:pt x="384829" y="48828"/>
                  </a:cubicBezTo>
                  <a:close/>
                  <a:moveTo>
                    <a:pt x="117415" y="127729"/>
                  </a:moveTo>
                  <a:cubicBezTo>
                    <a:pt x="141728" y="102679"/>
                    <a:pt x="169357" y="82385"/>
                    <a:pt x="200837" y="67214"/>
                  </a:cubicBezTo>
                  <a:cubicBezTo>
                    <a:pt x="206530" y="64468"/>
                    <a:pt x="210449" y="64736"/>
                    <a:pt x="215472" y="68453"/>
                  </a:cubicBezTo>
                  <a:cubicBezTo>
                    <a:pt x="241594" y="87743"/>
                    <a:pt x="267883" y="106798"/>
                    <a:pt x="294306" y="125653"/>
                  </a:cubicBezTo>
                  <a:cubicBezTo>
                    <a:pt x="299296" y="129203"/>
                    <a:pt x="301172" y="133188"/>
                    <a:pt x="300736" y="139183"/>
                  </a:cubicBezTo>
                  <a:cubicBezTo>
                    <a:pt x="300234" y="146216"/>
                    <a:pt x="300602" y="153349"/>
                    <a:pt x="300602" y="160415"/>
                  </a:cubicBezTo>
                  <a:cubicBezTo>
                    <a:pt x="307501" y="183556"/>
                    <a:pt x="295077" y="196149"/>
                    <a:pt x="277126" y="207803"/>
                  </a:cubicBezTo>
                  <a:cubicBezTo>
                    <a:pt x="254119" y="222739"/>
                    <a:pt x="232418" y="239718"/>
                    <a:pt x="210315" y="256061"/>
                  </a:cubicBezTo>
                  <a:cubicBezTo>
                    <a:pt x="205224" y="259845"/>
                    <a:pt x="200904" y="261185"/>
                    <a:pt x="194441" y="258740"/>
                  </a:cubicBezTo>
                  <a:cubicBezTo>
                    <a:pt x="181279" y="253717"/>
                    <a:pt x="167716" y="249564"/>
                    <a:pt x="154153" y="245713"/>
                  </a:cubicBezTo>
                  <a:cubicBezTo>
                    <a:pt x="147790" y="243905"/>
                    <a:pt x="144776" y="240388"/>
                    <a:pt x="142867" y="234260"/>
                  </a:cubicBezTo>
                  <a:cubicBezTo>
                    <a:pt x="133389" y="204152"/>
                    <a:pt x="123711" y="174112"/>
                    <a:pt x="113597" y="144206"/>
                  </a:cubicBezTo>
                  <a:cubicBezTo>
                    <a:pt x="111286" y="137374"/>
                    <a:pt x="112324" y="132887"/>
                    <a:pt x="117348" y="127696"/>
                  </a:cubicBezTo>
                  <a:close/>
                  <a:moveTo>
                    <a:pt x="93269" y="210951"/>
                  </a:moveTo>
                  <a:cubicBezTo>
                    <a:pt x="97154" y="222806"/>
                    <a:pt x="101072" y="234661"/>
                    <a:pt x="105057" y="246450"/>
                  </a:cubicBezTo>
                  <a:cubicBezTo>
                    <a:pt x="106363" y="250334"/>
                    <a:pt x="104689" y="252679"/>
                    <a:pt x="101675" y="254822"/>
                  </a:cubicBezTo>
                  <a:cubicBezTo>
                    <a:pt x="82485" y="268620"/>
                    <a:pt x="63329" y="282451"/>
                    <a:pt x="41561" y="298191"/>
                  </a:cubicBezTo>
                  <a:cubicBezTo>
                    <a:pt x="45245" y="252645"/>
                    <a:pt x="58540" y="213362"/>
                    <a:pt x="81548" y="174816"/>
                  </a:cubicBezTo>
                  <a:cubicBezTo>
                    <a:pt x="85834" y="188044"/>
                    <a:pt x="89518" y="199497"/>
                    <a:pt x="93269" y="210951"/>
                  </a:cubicBezTo>
                  <a:close/>
                </a:path>
              </a:pathLst>
            </a:custGeom>
            <a:grpFill/>
            <a:ln w="33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92B14B8-AC55-4D98-AE49-D2FE69C89913}"/>
                </a:ext>
              </a:extLst>
            </p:cNvPr>
            <p:cNvSpPr/>
            <p:nvPr/>
          </p:nvSpPr>
          <p:spPr>
            <a:xfrm>
              <a:off x="370041" y="3704045"/>
              <a:ext cx="515308" cy="1202837"/>
            </a:xfrm>
            <a:custGeom>
              <a:avLst/>
              <a:gdLst>
                <a:gd name="connsiteX0" fmla="*/ 514798 w 515308"/>
                <a:gd name="connsiteY0" fmla="*/ 822995 h 1202837"/>
                <a:gd name="connsiteX1" fmla="*/ 487571 w 515308"/>
                <a:gd name="connsiteY1" fmla="*/ 808226 h 1202837"/>
                <a:gd name="connsiteX2" fmla="*/ 333654 w 515308"/>
                <a:gd name="connsiteY2" fmla="*/ 843658 h 1202837"/>
                <a:gd name="connsiteX3" fmla="*/ 333218 w 515308"/>
                <a:gd name="connsiteY3" fmla="*/ 839605 h 1202837"/>
                <a:gd name="connsiteX4" fmla="*/ 360412 w 515308"/>
                <a:gd name="connsiteY4" fmla="*/ 627818 h 1202837"/>
                <a:gd name="connsiteX5" fmla="*/ 368114 w 515308"/>
                <a:gd name="connsiteY5" fmla="*/ 621421 h 1202837"/>
                <a:gd name="connsiteX6" fmla="*/ 413225 w 515308"/>
                <a:gd name="connsiteY6" fmla="*/ 621488 h 1202837"/>
                <a:gd name="connsiteX7" fmla="*/ 440954 w 515308"/>
                <a:gd name="connsiteY7" fmla="*/ 601763 h 1202837"/>
                <a:gd name="connsiteX8" fmla="*/ 412622 w 515308"/>
                <a:gd name="connsiteY8" fmla="*/ 581401 h 1202837"/>
                <a:gd name="connsiteX9" fmla="*/ 371296 w 515308"/>
                <a:gd name="connsiteY9" fmla="*/ 581602 h 1202837"/>
                <a:gd name="connsiteX10" fmla="*/ 360211 w 515308"/>
                <a:gd name="connsiteY10" fmla="*/ 570718 h 1202837"/>
                <a:gd name="connsiteX11" fmla="*/ 346346 w 515308"/>
                <a:gd name="connsiteY11" fmla="*/ 428857 h 1202837"/>
                <a:gd name="connsiteX12" fmla="*/ 334022 w 515308"/>
                <a:gd name="connsiteY12" fmla="*/ 363954 h 1202837"/>
                <a:gd name="connsiteX13" fmla="*/ 485395 w 515308"/>
                <a:gd name="connsiteY13" fmla="*/ 396975 h 1202837"/>
                <a:gd name="connsiteX14" fmla="*/ 513392 w 515308"/>
                <a:gd name="connsiteY14" fmla="*/ 381502 h 1202837"/>
                <a:gd name="connsiteX15" fmla="*/ 493332 w 515308"/>
                <a:gd name="connsiteY15" fmla="*/ 357959 h 1202837"/>
                <a:gd name="connsiteX16" fmla="*/ 333486 w 515308"/>
                <a:gd name="connsiteY16" fmla="*/ 322762 h 1202837"/>
                <a:gd name="connsiteX17" fmla="*/ 316172 w 515308"/>
                <a:gd name="connsiteY17" fmla="*/ 306252 h 1202837"/>
                <a:gd name="connsiteX18" fmla="*/ 212823 w 515308"/>
                <a:gd name="connsiteY18" fmla="*/ 104980 h 1202837"/>
                <a:gd name="connsiteX19" fmla="*/ 113460 w 515308"/>
                <a:gd name="connsiteY19" fmla="*/ 5013 h 1202837"/>
                <a:gd name="connsiteX20" fmla="*/ 84525 w 515308"/>
                <a:gd name="connsiteY20" fmla="*/ 7793 h 1202837"/>
                <a:gd name="connsiteX21" fmla="*/ 88879 w 515308"/>
                <a:gd name="connsiteY21" fmla="*/ 36460 h 1202837"/>
                <a:gd name="connsiteX22" fmla="*/ 252542 w 515308"/>
                <a:gd name="connsiteY22" fmla="*/ 254175 h 1202837"/>
                <a:gd name="connsiteX23" fmla="*/ 271564 w 515308"/>
                <a:gd name="connsiteY23" fmla="*/ 303505 h 1202837"/>
                <a:gd name="connsiteX24" fmla="*/ 265536 w 515308"/>
                <a:gd name="connsiteY24" fmla="*/ 301898 h 1202837"/>
                <a:gd name="connsiteX25" fmla="*/ 99328 w 515308"/>
                <a:gd name="connsiteY25" fmla="*/ 237062 h 1202837"/>
                <a:gd name="connsiteX26" fmla="*/ 28564 w 515308"/>
                <a:gd name="connsiteY26" fmla="*/ 202736 h 1202837"/>
                <a:gd name="connsiteX27" fmla="*/ 2208 w 515308"/>
                <a:gd name="connsiteY27" fmla="*/ 211878 h 1202837"/>
                <a:gd name="connsiteX28" fmla="*/ 10179 w 515308"/>
                <a:gd name="connsiteY28" fmla="*/ 237799 h 1202837"/>
                <a:gd name="connsiteX29" fmla="*/ 18986 w 515308"/>
                <a:gd name="connsiteY29" fmla="*/ 242555 h 1202837"/>
                <a:gd name="connsiteX30" fmla="*/ 277659 w 515308"/>
                <a:gd name="connsiteY30" fmla="*/ 347712 h 1202837"/>
                <a:gd name="connsiteX31" fmla="*/ 290385 w 515308"/>
                <a:gd name="connsiteY31" fmla="*/ 360538 h 1202837"/>
                <a:gd name="connsiteX32" fmla="*/ 320526 w 515308"/>
                <a:gd name="connsiteY32" fmla="*/ 569379 h 1202837"/>
                <a:gd name="connsiteX33" fmla="*/ 308570 w 515308"/>
                <a:gd name="connsiteY33" fmla="*/ 581636 h 1202837"/>
                <a:gd name="connsiteX34" fmla="*/ 29234 w 515308"/>
                <a:gd name="connsiteY34" fmla="*/ 581401 h 1202837"/>
                <a:gd name="connsiteX35" fmla="*/ 17982 w 515308"/>
                <a:gd name="connsiteY35" fmla="*/ 581636 h 1202837"/>
                <a:gd name="connsiteX36" fmla="*/ 199 w 515308"/>
                <a:gd name="connsiteY36" fmla="*/ 600993 h 1202837"/>
                <a:gd name="connsiteX37" fmla="*/ 18283 w 515308"/>
                <a:gd name="connsiteY37" fmla="*/ 621321 h 1202837"/>
                <a:gd name="connsiteX38" fmla="*/ 29535 w 515308"/>
                <a:gd name="connsiteY38" fmla="*/ 621488 h 1202837"/>
                <a:gd name="connsiteX39" fmla="*/ 308871 w 515308"/>
                <a:gd name="connsiteY39" fmla="*/ 621287 h 1202837"/>
                <a:gd name="connsiteX40" fmla="*/ 320559 w 515308"/>
                <a:gd name="connsiteY40" fmla="*/ 632573 h 1202837"/>
                <a:gd name="connsiteX41" fmla="*/ 289581 w 515308"/>
                <a:gd name="connsiteY41" fmla="*/ 845031 h 1202837"/>
                <a:gd name="connsiteX42" fmla="*/ 274076 w 515308"/>
                <a:gd name="connsiteY42" fmla="*/ 861641 h 1202837"/>
                <a:gd name="connsiteX43" fmla="*/ 80908 w 515308"/>
                <a:gd name="connsiteY43" fmla="*/ 932740 h 1202837"/>
                <a:gd name="connsiteX44" fmla="*/ 11686 w 515308"/>
                <a:gd name="connsiteY44" fmla="*/ 964421 h 1202837"/>
                <a:gd name="connsiteX45" fmla="*/ 2208 w 515308"/>
                <a:gd name="connsiteY45" fmla="*/ 990676 h 1202837"/>
                <a:gd name="connsiteX46" fmla="*/ 28497 w 515308"/>
                <a:gd name="connsiteY46" fmla="*/ 1000221 h 1202837"/>
                <a:gd name="connsiteX47" fmla="*/ 38745 w 515308"/>
                <a:gd name="connsiteY47" fmla="*/ 995599 h 1202837"/>
                <a:gd name="connsiteX48" fmla="*/ 207063 w 515308"/>
                <a:gd name="connsiteY48" fmla="*/ 925941 h 1202837"/>
                <a:gd name="connsiteX49" fmla="*/ 270325 w 515308"/>
                <a:gd name="connsiteY49" fmla="*/ 904207 h 1202837"/>
                <a:gd name="connsiteX50" fmla="*/ 264900 w 515308"/>
                <a:gd name="connsiteY50" fmla="*/ 919277 h 1202837"/>
                <a:gd name="connsiteX51" fmla="*/ 252810 w 515308"/>
                <a:gd name="connsiteY51" fmla="*/ 948044 h 1202837"/>
                <a:gd name="connsiteX52" fmla="*/ 89348 w 515308"/>
                <a:gd name="connsiteY52" fmla="*/ 1165927 h 1202837"/>
                <a:gd name="connsiteX53" fmla="*/ 84023 w 515308"/>
                <a:gd name="connsiteY53" fmla="*/ 1194494 h 1202837"/>
                <a:gd name="connsiteX54" fmla="*/ 112824 w 515308"/>
                <a:gd name="connsiteY54" fmla="*/ 1198278 h 1202837"/>
                <a:gd name="connsiteX55" fmla="*/ 165804 w 515308"/>
                <a:gd name="connsiteY55" fmla="*/ 1152498 h 1202837"/>
                <a:gd name="connsiteX56" fmla="*/ 315335 w 515308"/>
                <a:gd name="connsiteY56" fmla="*/ 899719 h 1202837"/>
                <a:gd name="connsiteX57" fmla="*/ 329233 w 515308"/>
                <a:gd name="connsiteY57" fmla="*/ 886390 h 1202837"/>
                <a:gd name="connsiteX58" fmla="*/ 495843 w 515308"/>
                <a:gd name="connsiteY58" fmla="*/ 847274 h 1202837"/>
                <a:gd name="connsiteX59" fmla="*/ 514731 w 515308"/>
                <a:gd name="connsiteY59" fmla="*/ 823028 h 120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5308" h="1202837">
                  <a:moveTo>
                    <a:pt x="514798" y="822995"/>
                  </a:moveTo>
                  <a:cubicBezTo>
                    <a:pt x="511952" y="810804"/>
                    <a:pt x="502072" y="805580"/>
                    <a:pt x="487571" y="808226"/>
                  </a:cubicBezTo>
                  <a:cubicBezTo>
                    <a:pt x="435964" y="817670"/>
                    <a:pt x="384960" y="829826"/>
                    <a:pt x="333654" y="843658"/>
                  </a:cubicBezTo>
                  <a:cubicBezTo>
                    <a:pt x="333386" y="841213"/>
                    <a:pt x="333051" y="840342"/>
                    <a:pt x="333218" y="839605"/>
                  </a:cubicBezTo>
                  <a:cubicBezTo>
                    <a:pt x="349896" y="769981"/>
                    <a:pt x="358972" y="699385"/>
                    <a:pt x="360412" y="627818"/>
                  </a:cubicBezTo>
                  <a:cubicBezTo>
                    <a:pt x="360546" y="621656"/>
                    <a:pt x="363426" y="621354"/>
                    <a:pt x="368114" y="621421"/>
                  </a:cubicBezTo>
                  <a:cubicBezTo>
                    <a:pt x="383151" y="621589"/>
                    <a:pt x="398188" y="621488"/>
                    <a:pt x="413225" y="621488"/>
                  </a:cubicBezTo>
                  <a:cubicBezTo>
                    <a:pt x="431543" y="621488"/>
                    <a:pt x="440753" y="614924"/>
                    <a:pt x="440954" y="601763"/>
                  </a:cubicBezTo>
                  <a:cubicBezTo>
                    <a:pt x="441188" y="588267"/>
                    <a:pt x="431644" y="581401"/>
                    <a:pt x="412622" y="581401"/>
                  </a:cubicBezTo>
                  <a:cubicBezTo>
                    <a:pt x="398858" y="581401"/>
                    <a:pt x="385026" y="580798"/>
                    <a:pt x="371296" y="581602"/>
                  </a:cubicBezTo>
                  <a:cubicBezTo>
                    <a:pt x="362455" y="582138"/>
                    <a:pt x="360412" y="579392"/>
                    <a:pt x="360211" y="570718"/>
                  </a:cubicBezTo>
                  <a:cubicBezTo>
                    <a:pt x="359005" y="523130"/>
                    <a:pt x="355087" y="475742"/>
                    <a:pt x="346346" y="428857"/>
                  </a:cubicBezTo>
                  <a:cubicBezTo>
                    <a:pt x="342361" y="407423"/>
                    <a:pt x="338208" y="386024"/>
                    <a:pt x="334022" y="363954"/>
                  </a:cubicBezTo>
                  <a:cubicBezTo>
                    <a:pt x="384859" y="377249"/>
                    <a:pt x="434825" y="388502"/>
                    <a:pt x="485395" y="396975"/>
                  </a:cubicBezTo>
                  <a:cubicBezTo>
                    <a:pt x="500364" y="399486"/>
                    <a:pt x="511114" y="393760"/>
                    <a:pt x="513392" y="381502"/>
                  </a:cubicBezTo>
                  <a:cubicBezTo>
                    <a:pt x="515535" y="369882"/>
                    <a:pt x="508000" y="360572"/>
                    <a:pt x="493332" y="357959"/>
                  </a:cubicBezTo>
                  <a:cubicBezTo>
                    <a:pt x="439581" y="348314"/>
                    <a:pt x="386333" y="336593"/>
                    <a:pt x="333486" y="322762"/>
                  </a:cubicBezTo>
                  <a:cubicBezTo>
                    <a:pt x="323741" y="320217"/>
                    <a:pt x="319153" y="315629"/>
                    <a:pt x="316172" y="306252"/>
                  </a:cubicBezTo>
                  <a:cubicBezTo>
                    <a:pt x="292997" y="233412"/>
                    <a:pt x="258972" y="166031"/>
                    <a:pt x="212823" y="104980"/>
                  </a:cubicBezTo>
                  <a:cubicBezTo>
                    <a:pt x="184257" y="67170"/>
                    <a:pt x="152308" y="32609"/>
                    <a:pt x="113460" y="5013"/>
                  </a:cubicBezTo>
                  <a:cubicBezTo>
                    <a:pt x="102576" y="-2723"/>
                    <a:pt x="91591" y="-1283"/>
                    <a:pt x="84525" y="7793"/>
                  </a:cubicBezTo>
                  <a:cubicBezTo>
                    <a:pt x="77425" y="16936"/>
                    <a:pt x="78865" y="28724"/>
                    <a:pt x="88879" y="36460"/>
                  </a:cubicBezTo>
                  <a:cubicBezTo>
                    <a:pt x="163560" y="93928"/>
                    <a:pt x="213828" y="169748"/>
                    <a:pt x="252542" y="254175"/>
                  </a:cubicBezTo>
                  <a:cubicBezTo>
                    <a:pt x="259709" y="269781"/>
                    <a:pt x="266742" y="285555"/>
                    <a:pt x="271564" y="303505"/>
                  </a:cubicBezTo>
                  <a:cubicBezTo>
                    <a:pt x="268550" y="302702"/>
                    <a:pt x="267009" y="302400"/>
                    <a:pt x="265536" y="301898"/>
                  </a:cubicBezTo>
                  <a:cubicBezTo>
                    <a:pt x="208838" y="283646"/>
                    <a:pt x="153380" y="262112"/>
                    <a:pt x="99328" y="237062"/>
                  </a:cubicBezTo>
                  <a:cubicBezTo>
                    <a:pt x="75550" y="226044"/>
                    <a:pt x="52275" y="213888"/>
                    <a:pt x="28564" y="202736"/>
                  </a:cubicBezTo>
                  <a:cubicBezTo>
                    <a:pt x="17613" y="197578"/>
                    <a:pt x="7265" y="201664"/>
                    <a:pt x="2208" y="211878"/>
                  </a:cubicBezTo>
                  <a:cubicBezTo>
                    <a:pt x="-2547" y="221456"/>
                    <a:pt x="500" y="231570"/>
                    <a:pt x="10179" y="237799"/>
                  </a:cubicBezTo>
                  <a:cubicBezTo>
                    <a:pt x="12958" y="239607"/>
                    <a:pt x="16006" y="241014"/>
                    <a:pt x="18986" y="242555"/>
                  </a:cubicBezTo>
                  <a:cubicBezTo>
                    <a:pt x="102040" y="285388"/>
                    <a:pt x="188276" y="320518"/>
                    <a:pt x="277659" y="347712"/>
                  </a:cubicBezTo>
                  <a:cubicBezTo>
                    <a:pt x="285027" y="349955"/>
                    <a:pt x="288510" y="353371"/>
                    <a:pt x="290385" y="360538"/>
                  </a:cubicBezTo>
                  <a:cubicBezTo>
                    <a:pt x="308202" y="429024"/>
                    <a:pt x="317947" y="498649"/>
                    <a:pt x="320526" y="569379"/>
                  </a:cubicBezTo>
                  <a:cubicBezTo>
                    <a:pt x="320894" y="579258"/>
                    <a:pt x="318416" y="581669"/>
                    <a:pt x="308570" y="581636"/>
                  </a:cubicBezTo>
                  <a:cubicBezTo>
                    <a:pt x="215469" y="581234"/>
                    <a:pt x="122335" y="581401"/>
                    <a:pt x="29234" y="581401"/>
                  </a:cubicBezTo>
                  <a:cubicBezTo>
                    <a:pt x="25483" y="581401"/>
                    <a:pt x="21632" y="580999"/>
                    <a:pt x="17982" y="581636"/>
                  </a:cubicBezTo>
                  <a:cubicBezTo>
                    <a:pt x="7164" y="583444"/>
                    <a:pt x="835" y="589908"/>
                    <a:pt x="199" y="600993"/>
                  </a:cubicBezTo>
                  <a:cubicBezTo>
                    <a:pt x="-404" y="611408"/>
                    <a:pt x="7432" y="620048"/>
                    <a:pt x="18283" y="621321"/>
                  </a:cubicBezTo>
                  <a:cubicBezTo>
                    <a:pt x="22000" y="621756"/>
                    <a:pt x="25785" y="621488"/>
                    <a:pt x="29535" y="621488"/>
                  </a:cubicBezTo>
                  <a:cubicBezTo>
                    <a:pt x="122636" y="621488"/>
                    <a:pt x="215771" y="621622"/>
                    <a:pt x="308871" y="621287"/>
                  </a:cubicBezTo>
                  <a:cubicBezTo>
                    <a:pt x="317679" y="621287"/>
                    <a:pt x="320961" y="622493"/>
                    <a:pt x="320559" y="632573"/>
                  </a:cubicBezTo>
                  <a:cubicBezTo>
                    <a:pt x="317880" y="704542"/>
                    <a:pt x="308135" y="775372"/>
                    <a:pt x="289581" y="845031"/>
                  </a:cubicBezTo>
                  <a:cubicBezTo>
                    <a:pt x="287137" y="854173"/>
                    <a:pt x="283218" y="858895"/>
                    <a:pt x="274076" y="861641"/>
                  </a:cubicBezTo>
                  <a:cubicBezTo>
                    <a:pt x="208235" y="881333"/>
                    <a:pt x="144070" y="905680"/>
                    <a:pt x="80908" y="932740"/>
                  </a:cubicBezTo>
                  <a:cubicBezTo>
                    <a:pt x="57600" y="942719"/>
                    <a:pt x="34525" y="953403"/>
                    <a:pt x="11686" y="964421"/>
                  </a:cubicBezTo>
                  <a:cubicBezTo>
                    <a:pt x="701" y="969712"/>
                    <a:pt x="-2614" y="980596"/>
                    <a:pt x="2208" y="990676"/>
                  </a:cubicBezTo>
                  <a:cubicBezTo>
                    <a:pt x="7097" y="1000857"/>
                    <a:pt x="17144" y="1004541"/>
                    <a:pt x="28497" y="1000221"/>
                  </a:cubicBezTo>
                  <a:cubicBezTo>
                    <a:pt x="31980" y="998881"/>
                    <a:pt x="35363" y="997207"/>
                    <a:pt x="38745" y="995599"/>
                  </a:cubicBezTo>
                  <a:cubicBezTo>
                    <a:pt x="93802" y="969812"/>
                    <a:pt x="149863" y="946504"/>
                    <a:pt x="207063" y="925941"/>
                  </a:cubicBezTo>
                  <a:cubicBezTo>
                    <a:pt x="227592" y="918574"/>
                    <a:pt x="248322" y="911742"/>
                    <a:pt x="270325" y="904207"/>
                  </a:cubicBezTo>
                  <a:cubicBezTo>
                    <a:pt x="268014" y="910670"/>
                    <a:pt x="266608" y="915057"/>
                    <a:pt x="264900" y="919277"/>
                  </a:cubicBezTo>
                  <a:cubicBezTo>
                    <a:pt x="260981" y="928922"/>
                    <a:pt x="257164" y="938600"/>
                    <a:pt x="252810" y="948044"/>
                  </a:cubicBezTo>
                  <a:cubicBezTo>
                    <a:pt x="214130" y="1032505"/>
                    <a:pt x="163962" y="1108392"/>
                    <a:pt x="89348" y="1165927"/>
                  </a:cubicBezTo>
                  <a:cubicBezTo>
                    <a:pt x="79167" y="1173797"/>
                    <a:pt x="77291" y="1185150"/>
                    <a:pt x="84023" y="1194494"/>
                  </a:cubicBezTo>
                  <a:cubicBezTo>
                    <a:pt x="90788" y="1203871"/>
                    <a:pt x="101973" y="1205646"/>
                    <a:pt x="112824" y="1198278"/>
                  </a:cubicBezTo>
                  <a:cubicBezTo>
                    <a:pt x="132214" y="1185083"/>
                    <a:pt x="149495" y="1169309"/>
                    <a:pt x="165804" y="1152498"/>
                  </a:cubicBezTo>
                  <a:cubicBezTo>
                    <a:pt x="235898" y="1080227"/>
                    <a:pt x="283520" y="994595"/>
                    <a:pt x="315335" y="899719"/>
                  </a:cubicBezTo>
                  <a:cubicBezTo>
                    <a:pt x="317847" y="892251"/>
                    <a:pt x="321363" y="888634"/>
                    <a:pt x="329233" y="886390"/>
                  </a:cubicBezTo>
                  <a:cubicBezTo>
                    <a:pt x="384156" y="870650"/>
                    <a:pt x="439815" y="858259"/>
                    <a:pt x="495843" y="847274"/>
                  </a:cubicBezTo>
                  <a:cubicBezTo>
                    <a:pt x="510311" y="844428"/>
                    <a:pt x="517477" y="834816"/>
                    <a:pt x="514731" y="823028"/>
                  </a:cubicBezTo>
                  <a:close/>
                </a:path>
              </a:pathLst>
            </a:custGeom>
            <a:grpFill/>
            <a:ln w="33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45961598-35F2-4D04-955D-36F30FF9641E}"/>
                </a:ext>
              </a:extLst>
            </p:cNvPr>
            <p:cNvSpPr/>
            <p:nvPr/>
          </p:nvSpPr>
          <p:spPr>
            <a:xfrm>
              <a:off x="730402" y="3704340"/>
              <a:ext cx="842321" cy="1202378"/>
            </a:xfrm>
            <a:custGeom>
              <a:avLst/>
              <a:gdLst>
                <a:gd name="connsiteX0" fmla="*/ 500250 w 842321"/>
                <a:gd name="connsiteY0" fmla="*/ 175315 h 1202378"/>
                <a:gd name="connsiteX1" fmla="*/ 117565 w 842321"/>
                <a:gd name="connsiteY1" fmla="*/ 47385 h 1202378"/>
                <a:gd name="connsiteX2" fmla="*/ 32167 w 842321"/>
                <a:gd name="connsiteY2" fmla="*/ 3246 h 1202378"/>
                <a:gd name="connsiteX3" fmla="*/ 9763 w 842321"/>
                <a:gd name="connsiteY3" fmla="*/ 3614 h 1202378"/>
                <a:gd name="connsiteX4" fmla="*/ 1022 w 842321"/>
                <a:gd name="connsiteY4" fmla="*/ 21866 h 1202378"/>
                <a:gd name="connsiteX5" fmla="*/ 16126 w 842321"/>
                <a:gd name="connsiteY5" fmla="*/ 40319 h 1202378"/>
                <a:gd name="connsiteX6" fmla="*/ 198644 w 842321"/>
                <a:gd name="connsiteY6" fmla="*/ 127056 h 1202378"/>
                <a:gd name="connsiteX7" fmla="*/ 213714 w 842321"/>
                <a:gd name="connsiteY7" fmla="*/ 139046 h 1202378"/>
                <a:gd name="connsiteX8" fmla="*/ 268804 w 842321"/>
                <a:gd name="connsiteY8" fmla="*/ 254919 h 1202378"/>
                <a:gd name="connsiteX9" fmla="*/ 295026 w 842321"/>
                <a:gd name="connsiteY9" fmla="*/ 271229 h 1202378"/>
                <a:gd name="connsiteX10" fmla="*/ 306379 w 842321"/>
                <a:gd name="connsiteY10" fmla="*/ 241624 h 1202378"/>
                <a:gd name="connsiteX11" fmla="*/ 269541 w 842321"/>
                <a:gd name="connsiteY11" fmla="*/ 155790 h 1202378"/>
                <a:gd name="connsiteX12" fmla="*/ 282602 w 842321"/>
                <a:gd name="connsiteY12" fmla="*/ 157364 h 1202378"/>
                <a:gd name="connsiteX13" fmla="*/ 487390 w 842321"/>
                <a:gd name="connsiteY13" fmla="*/ 213057 h 1202378"/>
                <a:gd name="connsiteX14" fmla="*/ 796866 w 842321"/>
                <a:gd name="connsiteY14" fmla="*/ 660243 h 1202378"/>
                <a:gd name="connsiteX15" fmla="*/ 516191 w 842321"/>
                <a:gd name="connsiteY15" fmla="*/ 981039 h 1202378"/>
                <a:gd name="connsiteX16" fmla="*/ 277880 w 842321"/>
                <a:gd name="connsiteY16" fmla="*/ 1046578 h 1202378"/>
                <a:gd name="connsiteX17" fmla="*/ 269172 w 842321"/>
                <a:gd name="connsiteY17" fmla="*/ 1047147 h 1202378"/>
                <a:gd name="connsiteX18" fmla="*/ 307083 w 842321"/>
                <a:gd name="connsiteY18" fmla="*/ 958400 h 1202378"/>
                <a:gd name="connsiteX19" fmla="*/ 287726 w 842321"/>
                <a:gd name="connsiteY19" fmla="*/ 929967 h 1202378"/>
                <a:gd name="connsiteX20" fmla="*/ 268302 w 842321"/>
                <a:gd name="connsiteY20" fmla="*/ 948487 h 1202378"/>
                <a:gd name="connsiteX21" fmla="*/ 214350 w 842321"/>
                <a:gd name="connsiteY21" fmla="*/ 1062117 h 1202378"/>
                <a:gd name="connsiteX22" fmla="*/ 197505 w 842321"/>
                <a:gd name="connsiteY22" fmla="*/ 1075646 h 1202378"/>
                <a:gd name="connsiteX23" fmla="*/ 16226 w 842321"/>
                <a:gd name="connsiteY23" fmla="*/ 1162049 h 1202378"/>
                <a:gd name="connsiteX24" fmla="*/ 2696 w 842321"/>
                <a:gd name="connsiteY24" fmla="*/ 1192022 h 1202378"/>
                <a:gd name="connsiteX25" fmla="*/ 36152 w 842321"/>
                <a:gd name="connsiteY25" fmla="*/ 1196878 h 1202378"/>
                <a:gd name="connsiteX26" fmla="*/ 62475 w 842321"/>
                <a:gd name="connsiteY26" fmla="*/ 1182511 h 1202378"/>
                <a:gd name="connsiteX27" fmla="*/ 501054 w 842321"/>
                <a:gd name="connsiteY27" fmla="*/ 1026752 h 1202378"/>
                <a:gd name="connsiteX28" fmla="*/ 837858 w 842321"/>
                <a:gd name="connsiteY28" fmla="*/ 539614 h 1202378"/>
                <a:gd name="connsiteX29" fmla="*/ 500217 w 842321"/>
                <a:gd name="connsiteY29" fmla="*/ 175348 h 120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42321" h="1202378">
                  <a:moveTo>
                    <a:pt x="500250" y="175315"/>
                  </a:moveTo>
                  <a:cubicBezTo>
                    <a:pt x="367766" y="146882"/>
                    <a:pt x="239534" y="106628"/>
                    <a:pt x="117565" y="47385"/>
                  </a:cubicBezTo>
                  <a:cubicBezTo>
                    <a:pt x="88731" y="33386"/>
                    <a:pt x="60566" y="18082"/>
                    <a:pt x="32167" y="3246"/>
                  </a:cubicBezTo>
                  <a:cubicBezTo>
                    <a:pt x="24498" y="-773"/>
                    <a:pt x="17063" y="-1510"/>
                    <a:pt x="9763" y="3614"/>
                  </a:cubicBezTo>
                  <a:cubicBezTo>
                    <a:pt x="3534" y="8001"/>
                    <a:pt x="218" y="14197"/>
                    <a:pt x="1022" y="21866"/>
                  </a:cubicBezTo>
                  <a:cubicBezTo>
                    <a:pt x="1993" y="31142"/>
                    <a:pt x="8490" y="35965"/>
                    <a:pt x="16126" y="40319"/>
                  </a:cubicBezTo>
                  <a:cubicBezTo>
                    <a:pt x="74766" y="73909"/>
                    <a:pt x="135616" y="102743"/>
                    <a:pt x="198644" y="127056"/>
                  </a:cubicBezTo>
                  <a:cubicBezTo>
                    <a:pt x="205241" y="129602"/>
                    <a:pt x="209896" y="133118"/>
                    <a:pt x="213714" y="139046"/>
                  </a:cubicBezTo>
                  <a:cubicBezTo>
                    <a:pt x="236956" y="175382"/>
                    <a:pt x="255341" y="213928"/>
                    <a:pt x="268804" y="254919"/>
                  </a:cubicBezTo>
                  <a:cubicBezTo>
                    <a:pt x="273526" y="269253"/>
                    <a:pt x="283472" y="275147"/>
                    <a:pt x="295026" y="271229"/>
                  </a:cubicBezTo>
                  <a:cubicBezTo>
                    <a:pt x="307283" y="267076"/>
                    <a:pt x="311470" y="256393"/>
                    <a:pt x="306379" y="241624"/>
                  </a:cubicBezTo>
                  <a:cubicBezTo>
                    <a:pt x="296265" y="212120"/>
                    <a:pt x="284310" y="183352"/>
                    <a:pt x="269541" y="155790"/>
                  </a:cubicBezTo>
                  <a:cubicBezTo>
                    <a:pt x="274196" y="153881"/>
                    <a:pt x="278315" y="155958"/>
                    <a:pt x="282602" y="157364"/>
                  </a:cubicBezTo>
                  <a:cubicBezTo>
                    <a:pt x="349949" y="179333"/>
                    <a:pt x="418201" y="197853"/>
                    <a:pt x="487390" y="213057"/>
                  </a:cubicBezTo>
                  <a:cubicBezTo>
                    <a:pt x="695058" y="258603"/>
                    <a:pt x="830055" y="450163"/>
                    <a:pt x="796866" y="660243"/>
                  </a:cubicBezTo>
                  <a:cubicBezTo>
                    <a:pt x="771013" y="823872"/>
                    <a:pt x="674261" y="932345"/>
                    <a:pt x="516191" y="981039"/>
                  </a:cubicBezTo>
                  <a:cubicBezTo>
                    <a:pt x="437591" y="1005252"/>
                    <a:pt x="355977" y="1019719"/>
                    <a:pt x="277880" y="1046578"/>
                  </a:cubicBezTo>
                  <a:cubicBezTo>
                    <a:pt x="275335" y="1047448"/>
                    <a:pt x="272320" y="1046979"/>
                    <a:pt x="269172" y="1047147"/>
                  </a:cubicBezTo>
                  <a:cubicBezTo>
                    <a:pt x="284578" y="1018279"/>
                    <a:pt x="296935" y="988775"/>
                    <a:pt x="307083" y="958400"/>
                  </a:cubicBezTo>
                  <a:cubicBezTo>
                    <a:pt x="312240" y="942961"/>
                    <a:pt x="302361" y="928494"/>
                    <a:pt x="287726" y="929967"/>
                  </a:cubicBezTo>
                  <a:cubicBezTo>
                    <a:pt x="276808" y="931072"/>
                    <a:pt x="271584" y="938473"/>
                    <a:pt x="268302" y="948487"/>
                  </a:cubicBezTo>
                  <a:cubicBezTo>
                    <a:pt x="255174" y="988641"/>
                    <a:pt x="237090" y="1026484"/>
                    <a:pt x="214350" y="1062117"/>
                  </a:cubicBezTo>
                  <a:cubicBezTo>
                    <a:pt x="210063" y="1068848"/>
                    <a:pt x="204906" y="1072766"/>
                    <a:pt x="197505" y="1075646"/>
                  </a:cubicBezTo>
                  <a:cubicBezTo>
                    <a:pt x="134913" y="1099859"/>
                    <a:pt x="74364" y="1128459"/>
                    <a:pt x="16226" y="1162049"/>
                  </a:cubicBezTo>
                  <a:cubicBezTo>
                    <a:pt x="888" y="1170891"/>
                    <a:pt x="-3466" y="1180469"/>
                    <a:pt x="2696" y="1192022"/>
                  </a:cubicBezTo>
                  <a:cubicBezTo>
                    <a:pt x="9059" y="1203945"/>
                    <a:pt x="20145" y="1205586"/>
                    <a:pt x="36152" y="1196878"/>
                  </a:cubicBezTo>
                  <a:cubicBezTo>
                    <a:pt x="44927" y="1192123"/>
                    <a:pt x="53634" y="1187200"/>
                    <a:pt x="62475" y="1182511"/>
                  </a:cubicBezTo>
                  <a:cubicBezTo>
                    <a:pt x="201021" y="1109102"/>
                    <a:pt x="347839" y="1059638"/>
                    <a:pt x="501054" y="1026752"/>
                  </a:cubicBezTo>
                  <a:cubicBezTo>
                    <a:pt x="723525" y="978996"/>
                    <a:pt x="870208" y="764964"/>
                    <a:pt x="837858" y="539614"/>
                  </a:cubicBezTo>
                  <a:cubicBezTo>
                    <a:pt x="811937" y="358938"/>
                    <a:pt x="678448" y="213593"/>
                    <a:pt x="500217" y="175348"/>
                  </a:cubicBezTo>
                  <a:close/>
                </a:path>
              </a:pathLst>
            </a:custGeom>
            <a:grpFill/>
            <a:ln w="33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438" name="Graphic 437">
            <a:extLst>
              <a:ext uri="{FF2B5EF4-FFF2-40B4-BE49-F238E27FC236}">
                <a16:creationId xmlns:a16="http://schemas.microsoft.com/office/drawing/2014/main" id="{71873A2C-5AEE-46E4-B9F4-1DC0F0084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0201" y="1868261"/>
            <a:ext cx="628414" cy="628414"/>
          </a:xfrm>
          <a:prstGeom prst="rect">
            <a:avLst/>
          </a:prstGeom>
        </p:spPr>
      </p:pic>
      <p:grpSp>
        <p:nvGrpSpPr>
          <p:cNvPr id="439" name="Group 438">
            <a:extLst>
              <a:ext uri="{FF2B5EF4-FFF2-40B4-BE49-F238E27FC236}">
                <a16:creationId xmlns:a16="http://schemas.microsoft.com/office/drawing/2014/main" id="{A7456CC1-EC0B-4594-94B7-2CA0FE194066}"/>
              </a:ext>
            </a:extLst>
          </p:cNvPr>
          <p:cNvGrpSpPr/>
          <p:nvPr/>
        </p:nvGrpSpPr>
        <p:grpSpPr>
          <a:xfrm>
            <a:off x="1675226" y="4858328"/>
            <a:ext cx="2711489" cy="1086056"/>
            <a:chOff x="4723576" y="2617980"/>
            <a:chExt cx="2711489" cy="1086056"/>
          </a:xfrm>
          <a:solidFill>
            <a:schemeClr val="bg1"/>
          </a:solidFill>
        </p:grpSpPr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0BCFFB8C-6589-4E44-AABF-52CB9F762F36}"/>
                </a:ext>
              </a:extLst>
            </p:cNvPr>
            <p:cNvSpPr/>
            <p:nvPr/>
          </p:nvSpPr>
          <p:spPr>
            <a:xfrm>
              <a:off x="4723576" y="2617980"/>
              <a:ext cx="2711489" cy="1086056"/>
            </a:xfrm>
            <a:custGeom>
              <a:avLst/>
              <a:gdLst>
                <a:gd name="connsiteX0" fmla="*/ 0 w 2711489"/>
                <a:gd name="connsiteY0" fmla="*/ 0 h 1485020"/>
                <a:gd name="connsiteX1" fmla="*/ 1068880 w 2711489"/>
                <a:gd name="connsiteY1" fmla="*/ 0 h 1485020"/>
                <a:gd name="connsiteX2" fmla="*/ 1355744 w 2711489"/>
                <a:gd name="connsiteY2" fmla="*/ 286946 h 1485020"/>
                <a:gd name="connsiteX3" fmla="*/ 1642609 w 2711489"/>
                <a:gd name="connsiteY3" fmla="*/ 0 h 1485020"/>
                <a:gd name="connsiteX4" fmla="*/ 2711489 w 2711489"/>
                <a:gd name="connsiteY4" fmla="*/ 0 h 1485020"/>
                <a:gd name="connsiteX5" fmla="*/ 2711489 w 2711489"/>
                <a:gd name="connsiteY5" fmla="*/ 1485020 h 1485020"/>
                <a:gd name="connsiteX6" fmla="*/ 0 w 2711489"/>
                <a:gd name="connsiteY6" fmla="*/ 1485020 h 1485020"/>
                <a:gd name="connsiteX7" fmla="*/ 0 w 2711489"/>
                <a:gd name="connsiteY7" fmla="*/ 0 h 148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11489" h="1485020">
                  <a:moveTo>
                    <a:pt x="0" y="0"/>
                  </a:moveTo>
                  <a:lnTo>
                    <a:pt x="1068880" y="0"/>
                  </a:lnTo>
                  <a:lnTo>
                    <a:pt x="1355744" y="286946"/>
                  </a:lnTo>
                  <a:lnTo>
                    <a:pt x="1642609" y="0"/>
                  </a:lnTo>
                  <a:lnTo>
                    <a:pt x="2711489" y="0"/>
                  </a:lnTo>
                  <a:lnTo>
                    <a:pt x="2711489" y="1485020"/>
                  </a:lnTo>
                  <a:lnTo>
                    <a:pt x="0" y="148502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>
                <a:solidFill>
                  <a:srgbClr val="9D0C35"/>
                </a:solidFill>
              </a:endParaRPr>
            </a:p>
          </p:txBody>
        </p:sp>
        <p:sp>
          <p:nvSpPr>
            <p:cNvPr id="441" name="TextBox 440">
              <a:extLst>
                <a:ext uri="{FF2B5EF4-FFF2-40B4-BE49-F238E27FC236}">
                  <a16:creationId xmlns:a16="http://schemas.microsoft.com/office/drawing/2014/main" id="{99E600E2-44F7-4F91-B3F0-D92137318B61}"/>
                </a:ext>
              </a:extLst>
            </p:cNvPr>
            <p:cNvSpPr txBox="1"/>
            <p:nvPr/>
          </p:nvSpPr>
          <p:spPr>
            <a:xfrm>
              <a:off x="5084327" y="3196516"/>
              <a:ext cx="198998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/>
              <a:r>
                <a:rPr lang="en-IN" dirty="0">
                  <a:solidFill>
                    <a:srgbClr val="9D0C35"/>
                  </a:solidFill>
                  <a:latin typeface="Overpass" pitchFamily="2" charset="0"/>
                </a:rPr>
                <a:t>Brazil (5 times)</a:t>
              </a:r>
            </a:p>
          </p:txBody>
        </p:sp>
        <p:sp>
          <p:nvSpPr>
            <p:cNvPr id="442" name="TextBox 441">
              <a:extLst>
                <a:ext uri="{FF2B5EF4-FFF2-40B4-BE49-F238E27FC236}">
                  <a16:creationId xmlns:a16="http://schemas.microsoft.com/office/drawing/2014/main" id="{19FBD2E5-0F3E-4A9C-81F5-8E2C51F1C33E}"/>
                </a:ext>
              </a:extLst>
            </p:cNvPr>
            <p:cNvSpPr txBox="1"/>
            <p:nvPr/>
          </p:nvSpPr>
          <p:spPr>
            <a:xfrm>
              <a:off x="5084327" y="2828152"/>
              <a:ext cx="1989986" cy="47320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/>
              <a:r>
                <a:rPr lang="en-IN" sz="1800" dirty="0">
                  <a:solidFill>
                    <a:srgbClr val="9D0C35"/>
                  </a:solidFill>
                  <a:latin typeface="Overpass SemiBold" pitchFamily="2" charset="0"/>
                </a:rPr>
                <a:t>Most WC Wins</a:t>
              </a:r>
            </a:p>
          </p:txBody>
        </p:sp>
      </p:grpSp>
      <p:grpSp>
        <p:nvGrpSpPr>
          <p:cNvPr id="443" name="Group 442">
            <a:extLst>
              <a:ext uri="{FF2B5EF4-FFF2-40B4-BE49-F238E27FC236}">
                <a16:creationId xmlns:a16="http://schemas.microsoft.com/office/drawing/2014/main" id="{875F4350-30A6-40C1-ACA6-EB8F433DFD0D}"/>
              </a:ext>
            </a:extLst>
          </p:cNvPr>
          <p:cNvGrpSpPr/>
          <p:nvPr/>
        </p:nvGrpSpPr>
        <p:grpSpPr>
          <a:xfrm>
            <a:off x="4723576" y="2618630"/>
            <a:ext cx="2711489" cy="1086056"/>
            <a:chOff x="1668321" y="4875427"/>
            <a:chExt cx="2711489" cy="1086056"/>
          </a:xfrm>
          <a:solidFill>
            <a:schemeClr val="bg1"/>
          </a:solidFill>
        </p:grpSpPr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0806F52-B0F2-43D6-8FF9-81FC75E66350}"/>
                </a:ext>
              </a:extLst>
            </p:cNvPr>
            <p:cNvSpPr/>
            <p:nvPr/>
          </p:nvSpPr>
          <p:spPr>
            <a:xfrm>
              <a:off x="1668321" y="4875427"/>
              <a:ext cx="2711489" cy="1086056"/>
            </a:xfrm>
            <a:custGeom>
              <a:avLst/>
              <a:gdLst>
                <a:gd name="connsiteX0" fmla="*/ 0 w 2711489"/>
                <a:gd name="connsiteY0" fmla="*/ 0 h 1485020"/>
                <a:gd name="connsiteX1" fmla="*/ 1068880 w 2711489"/>
                <a:gd name="connsiteY1" fmla="*/ 0 h 1485020"/>
                <a:gd name="connsiteX2" fmla="*/ 1355744 w 2711489"/>
                <a:gd name="connsiteY2" fmla="*/ 286946 h 1485020"/>
                <a:gd name="connsiteX3" fmla="*/ 1642609 w 2711489"/>
                <a:gd name="connsiteY3" fmla="*/ 0 h 1485020"/>
                <a:gd name="connsiteX4" fmla="*/ 2711489 w 2711489"/>
                <a:gd name="connsiteY4" fmla="*/ 0 h 1485020"/>
                <a:gd name="connsiteX5" fmla="*/ 2711489 w 2711489"/>
                <a:gd name="connsiteY5" fmla="*/ 1485020 h 1485020"/>
                <a:gd name="connsiteX6" fmla="*/ 0 w 2711489"/>
                <a:gd name="connsiteY6" fmla="*/ 1485020 h 1485020"/>
                <a:gd name="connsiteX7" fmla="*/ 0 w 2711489"/>
                <a:gd name="connsiteY7" fmla="*/ 0 h 148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11489" h="1485020">
                  <a:moveTo>
                    <a:pt x="0" y="0"/>
                  </a:moveTo>
                  <a:lnTo>
                    <a:pt x="1068880" y="0"/>
                  </a:lnTo>
                  <a:lnTo>
                    <a:pt x="1355744" y="286946"/>
                  </a:lnTo>
                  <a:lnTo>
                    <a:pt x="1642609" y="0"/>
                  </a:lnTo>
                  <a:lnTo>
                    <a:pt x="2711489" y="0"/>
                  </a:lnTo>
                  <a:lnTo>
                    <a:pt x="2711489" y="1485020"/>
                  </a:lnTo>
                  <a:lnTo>
                    <a:pt x="0" y="148502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>
                <a:solidFill>
                  <a:srgbClr val="9D0C35"/>
                </a:solidFill>
              </a:endParaRPr>
            </a:p>
          </p:txBody>
        </p:sp>
        <p:sp>
          <p:nvSpPr>
            <p:cNvPr id="445" name="TextBox 444">
              <a:extLst>
                <a:ext uri="{FF2B5EF4-FFF2-40B4-BE49-F238E27FC236}">
                  <a16:creationId xmlns:a16="http://schemas.microsoft.com/office/drawing/2014/main" id="{2221BE39-60CB-456A-96D8-A915E00C262D}"/>
                </a:ext>
              </a:extLst>
            </p:cNvPr>
            <p:cNvSpPr txBox="1"/>
            <p:nvPr/>
          </p:nvSpPr>
          <p:spPr>
            <a:xfrm>
              <a:off x="2029072" y="5453963"/>
              <a:ext cx="198998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/>
              <a:r>
                <a:rPr lang="en-IN" dirty="0">
                  <a:solidFill>
                    <a:srgbClr val="9D0C35"/>
                  </a:solidFill>
                  <a:latin typeface="Overpass" pitchFamily="2" charset="0"/>
                </a:rPr>
                <a:t>836</a:t>
              </a:r>
            </a:p>
          </p:txBody>
        </p:sp>
        <p:sp>
          <p:nvSpPr>
            <p:cNvPr id="446" name="TextBox 445">
              <a:extLst>
                <a:ext uri="{FF2B5EF4-FFF2-40B4-BE49-F238E27FC236}">
                  <a16:creationId xmlns:a16="http://schemas.microsoft.com/office/drawing/2014/main" id="{074B2B1A-F0F0-4EEB-867D-66BD377E1291}"/>
                </a:ext>
              </a:extLst>
            </p:cNvPr>
            <p:cNvSpPr txBox="1"/>
            <p:nvPr/>
          </p:nvSpPr>
          <p:spPr>
            <a:xfrm>
              <a:off x="1874164" y="5085599"/>
              <a:ext cx="2299802" cy="47320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/>
              <a:r>
                <a:rPr lang="en-IN" sz="1800" dirty="0">
                  <a:solidFill>
                    <a:srgbClr val="9D0C35"/>
                  </a:solidFill>
                  <a:latin typeface="Overpass SemiBold" pitchFamily="2" charset="0"/>
                </a:rPr>
                <a:t>Total Matches</a:t>
              </a:r>
            </a:p>
          </p:txBody>
        </p:sp>
      </p:grpSp>
      <p:grpSp>
        <p:nvGrpSpPr>
          <p:cNvPr id="447" name="Group 446">
            <a:extLst>
              <a:ext uri="{FF2B5EF4-FFF2-40B4-BE49-F238E27FC236}">
                <a16:creationId xmlns:a16="http://schemas.microsoft.com/office/drawing/2014/main" id="{6C966099-284D-4250-934E-2C81AC255512}"/>
              </a:ext>
            </a:extLst>
          </p:cNvPr>
          <p:cNvGrpSpPr/>
          <p:nvPr/>
        </p:nvGrpSpPr>
        <p:grpSpPr>
          <a:xfrm>
            <a:off x="7771926" y="4873874"/>
            <a:ext cx="2711489" cy="1086056"/>
            <a:chOff x="4723576" y="4875427"/>
            <a:chExt cx="2711489" cy="1086056"/>
          </a:xfrm>
          <a:solidFill>
            <a:schemeClr val="bg1"/>
          </a:solidFill>
        </p:grpSpPr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56C85B0F-8E0C-4233-AA15-20D0DFDE7430}"/>
                </a:ext>
              </a:extLst>
            </p:cNvPr>
            <p:cNvSpPr/>
            <p:nvPr/>
          </p:nvSpPr>
          <p:spPr>
            <a:xfrm>
              <a:off x="4723576" y="4875427"/>
              <a:ext cx="2711489" cy="1086056"/>
            </a:xfrm>
            <a:custGeom>
              <a:avLst/>
              <a:gdLst>
                <a:gd name="connsiteX0" fmla="*/ 0 w 2711489"/>
                <a:gd name="connsiteY0" fmla="*/ 0 h 1485020"/>
                <a:gd name="connsiteX1" fmla="*/ 1068880 w 2711489"/>
                <a:gd name="connsiteY1" fmla="*/ 0 h 1485020"/>
                <a:gd name="connsiteX2" fmla="*/ 1355744 w 2711489"/>
                <a:gd name="connsiteY2" fmla="*/ 286946 h 1485020"/>
                <a:gd name="connsiteX3" fmla="*/ 1642609 w 2711489"/>
                <a:gd name="connsiteY3" fmla="*/ 0 h 1485020"/>
                <a:gd name="connsiteX4" fmla="*/ 2711489 w 2711489"/>
                <a:gd name="connsiteY4" fmla="*/ 0 h 1485020"/>
                <a:gd name="connsiteX5" fmla="*/ 2711489 w 2711489"/>
                <a:gd name="connsiteY5" fmla="*/ 1485020 h 1485020"/>
                <a:gd name="connsiteX6" fmla="*/ 0 w 2711489"/>
                <a:gd name="connsiteY6" fmla="*/ 1485020 h 1485020"/>
                <a:gd name="connsiteX7" fmla="*/ 0 w 2711489"/>
                <a:gd name="connsiteY7" fmla="*/ 0 h 148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11489" h="1485020">
                  <a:moveTo>
                    <a:pt x="0" y="0"/>
                  </a:moveTo>
                  <a:lnTo>
                    <a:pt x="1068880" y="0"/>
                  </a:lnTo>
                  <a:lnTo>
                    <a:pt x="1355744" y="286946"/>
                  </a:lnTo>
                  <a:lnTo>
                    <a:pt x="1642609" y="0"/>
                  </a:lnTo>
                  <a:lnTo>
                    <a:pt x="2711489" y="0"/>
                  </a:lnTo>
                  <a:lnTo>
                    <a:pt x="2711489" y="1485020"/>
                  </a:lnTo>
                  <a:lnTo>
                    <a:pt x="0" y="148502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>
                <a:solidFill>
                  <a:srgbClr val="9D0C35"/>
                </a:solidFill>
              </a:endParaRPr>
            </a:p>
          </p:txBody>
        </p:sp>
        <p:sp>
          <p:nvSpPr>
            <p:cNvPr id="449" name="TextBox 448">
              <a:extLst>
                <a:ext uri="{FF2B5EF4-FFF2-40B4-BE49-F238E27FC236}">
                  <a16:creationId xmlns:a16="http://schemas.microsoft.com/office/drawing/2014/main" id="{51766D46-2BD6-4F57-B4E1-271BC66029D3}"/>
                </a:ext>
              </a:extLst>
            </p:cNvPr>
            <p:cNvSpPr txBox="1"/>
            <p:nvPr/>
          </p:nvSpPr>
          <p:spPr>
            <a:xfrm>
              <a:off x="4772062" y="5453963"/>
              <a:ext cx="261451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/>
              <a:r>
                <a:rPr lang="en-IN" dirty="0">
                  <a:solidFill>
                    <a:srgbClr val="9D0C35"/>
                  </a:solidFill>
                  <a:latin typeface="Overpass" pitchFamily="2" charset="0"/>
                </a:rPr>
                <a:t>Miroslav Klose (Germany)</a:t>
              </a:r>
            </a:p>
          </p:txBody>
        </p:sp>
        <p:sp>
          <p:nvSpPr>
            <p:cNvPr id="450" name="TextBox 449">
              <a:extLst>
                <a:ext uri="{FF2B5EF4-FFF2-40B4-BE49-F238E27FC236}">
                  <a16:creationId xmlns:a16="http://schemas.microsoft.com/office/drawing/2014/main" id="{BC759D14-2A34-4BEB-B100-869CEA5BE4A2}"/>
                </a:ext>
              </a:extLst>
            </p:cNvPr>
            <p:cNvSpPr txBox="1"/>
            <p:nvPr/>
          </p:nvSpPr>
          <p:spPr>
            <a:xfrm>
              <a:off x="4929419" y="5085599"/>
              <a:ext cx="2299802" cy="47320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/>
              <a:r>
                <a:rPr lang="en-IN" sz="1800" dirty="0">
                  <a:solidFill>
                    <a:srgbClr val="9D0C35"/>
                  </a:solidFill>
                  <a:latin typeface="Overpass SemiBold" pitchFamily="2" charset="0"/>
                </a:rPr>
                <a:t>Most Goals (Player)</a:t>
              </a:r>
            </a:p>
          </p:txBody>
        </p:sp>
      </p:grp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1FDB2643-02C1-4186-AE95-0A2D0A6E37AB}"/>
              </a:ext>
            </a:extLst>
          </p:cNvPr>
          <p:cNvGrpSpPr/>
          <p:nvPr/>
        </p:nvGrpSpPr>
        <p:grpSpPr>
          <a:xfrm>
            <a:off x="3823344" y="728843"/>
            <a:ext cx="4553078" cy="595062"/>
            <a:chOff x="2634800" y="900138"/>
            <a:chExt cx="3225546" cy="595062"/>
          </a:xfrm>
        </p:grpSpPr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A1032D74-41C5-4F2F-ADCC-EFF040F2FB0C}"/>
                </a:ext>
              </a:extLst>
            </p:cNvPr>
            <p:cNvSpPr/>
            <p:nvPr/>
          </p:nvSpPr>
          <p:spPr>
            <a:xfrm>
              <a:off x="2827118" y="900138"/>
              <a:ext cx="2837210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MAJOR KPIs</a:t>
              </a:r>
              <a:endParaRPr lang="en-IN" sz="2800" b="1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53" name="Isosceles Triangle 452">
              <a:extLst>
                <a:ext uri="{FF2B5EF4-FFF2-40B4-BE49-F238E27FC236}">
                  <a16:creationId xmlns:a16="http://schemas.microsoft.com/office/drawing/2014/main" id="{EF0F0028-B3BB-4E1F-8AFD-3CD34817D55E}"/>
                </a:ext>
              </a:extLst>
            </p:cNvPr>
            <p:cNvSpPr/>
            <p:nvPr/>
          </p:nvSpPr>
          <p:spPr>
            <a:xfrm rot="5400000" flipH="1">
              <a:off x="5593209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4" name="Isosceles Triangle 453">
              <a:extLst>
                <a:ext uri="{FF2B5EF4-FFF2-40B4-BE49-F238E27FC236}">
                  <a16:creationId xmlns:a16="http://schemas.microsoft.com/office/drawing/2014/main" id="{63E785C6-41DD-49D0-8D2B-5C9CACE9A88B}"/>
                </a:ext>
              </a:extLst>
            </p:cNvPr>
            <p:cNvSpPr/>
            <p:nvPr/>
          </p:nvSpPr>
          <p:spPr>
            <a:xfrm rot="16200000">
              <a:off x="2563682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21225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  <p:bldP spid="160" grpId="0" animBg="1"/>
      <p:bldP spid="16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69F3BA8-4EAD-5A09-0BA5-88F6CC8AEE9A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001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A871D9D8-6CF3-4F79-8E97-13607CCA79B1}"/>
              </a:ext>
            </a:extLst>
          </p:cNvPr>
          <p:cNvSpPr/>
          <p:nvPr/>
        </p:nvSpPr>
        <p:spPr>
          <a:xfrm rot="16200000" flipV="1">
            <a:off x="12018799" y="5453225"/>
            <a:ext cx="172075" cy="169120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5EE68038-EA4B-4888-AD64-99E5BF877ED7}"/>
              </a:ext>
            </a:extLst>
          </p:cNvPr>
          <p:cNvSpPr/>
          <p:nvPr/>
        </p:nvSpPr>
        <p:spPr>
          <a:xfrm rot="16200000" flipV="1">
            <a:off x="11405064" y="6071064"/>
            <a:ext cx="1028040" cy="545831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10E6D720-BEC3-4556-B267-1F0E4FF9BE2F}"/>
              </a:ext>
            </a:extLst>
          </p:cNvPr>
          <p:cNvSpPr/>
          <p:nvPr/>
        </p:nvSpPr>
        <p:spPr>
          <a:xfrm rot="16200000" flipV="1">
            <a:off x="11582191" y="5520136"/>
            <a:ext cx="675065" cy="538286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FF4C83C-A324-4FCB-A54F-956841D66DBA}"/>
              </a:ext>
            </a:extLst>
          </p:cNvPr>
          <p:cNvSpPr/>
          <p:nvPr/>
        </p:nvSpPr>
        <p:spPr>
          <a:xfrm rot="16200000" flipV="1">
            <a:off x="12162396" y="6576855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C167E2E9-CCF0-4F96-8C2C-E1958798763F}"/>
              </a:ext>
            </a:extLst>
          </p:cNvPr>
          <p:cNvSpPr/>
          <p:nvPr/>
        </p:nvSpPr>
        <p:spPr>
          <a:xfrm rot="16200000" flipV="1">
            <a:off x="12153571" y="6532733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052087A9-0047-45CC-B6E3-3A371F9717E3}"/>
              </a:ext>
            </a:extLst>
          </p:cNvPr>
          <p:cNvSpPr/>
          <p:nvPr/>
        </p:nvSpPr>
        <p:spPr>
          <a:xfrm rot="16200000" flipV="1">
            <a:off x="12118274" y="6568031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982CF196-0460-4B86-82D9-A101BCF38B23}"/>
              </a:ext>
            </a:extLst>
          </p:cNvPr>
          <p:cNvSpPr/>
          <p:nvPr/>
        </p:nvSpPr>
        <p:spPr>
          <a:xfrm rot="16200000" flipV="1">
            <a:off x="12109449" y="651949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21A41E41-5629-4C5D-AD07-D54A183BC606}"/>
              </a:ext>
            </a:extLst>
          </p:cNvPr>
          <p:cNvSpPr/>
          <p:nvPr/>
        </p:nvSpPr>
        <p:spPr>
          <a:xfrm rot="16200000" flipV="1">
            <a:off x="12140334" y="6488611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80661FCF-C5D9-4954-B4BC-BAB451C72191}"/>
              </a:ext>
            </a:extLst>
          </p:cNvPr>
          <p:cNvSpPr/>
          <p:nvPr/>
        </p:nvSpPr>
        <p:spPr>
          <a:xfrm rot="16200000" flipV="1">
            <a:off x="12166807" y="6453315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3BF40E89-957F-4204-8EEC-D226D16EFD1D}"/>
              </a:ext>
            </a:extLst>
          </p:cNvPr>
          <p:cNvSpPr/>
          <p:nvPr/>
        </p:nvSpPr>
        <p:spPr>
          <a:xfrm rot="16200000" flipV="1">
            <a:off x="12162396" y="6409193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288E9A0C-63D8-41A6-805B-0FCA3996ACC9}"/>
              </a:ext>
            </a:extLst>
          </p:cNvPr>
          <p:cNvSpPr/>
          <p:nvPr/>
        </p:nvSpPr>
        <p:spPr>
          <a:xfrm rot="16200000" flipV="1">
            <a:off x="12153571" y="6360659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1E5D4A2D-F2B0-476B-A34D-E424D01D5BCA}"/>
              </a:ext>
            </a:extLst>
          </p:cNvPr>
          <p:cNvSpPr/>
          <p:nvPr/>
        </p:nvSpPr>
        <p:spPr>
          <a:xfrm rot="16200000" flipV="1">
            <a:off x="12131509" y="6444491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E2E987B2-1583-4153-90D2-529C11A066A6}"/>
              </a:ext>
            </a:extLst>
          </p:cNvPr>
          <p:cNvSpPr/>
          <p:nvPr/>
        </p:nvSpPr>
        <p:spPr>
          <a:xfrm rot="16200000" flipV="1">
            <a:off x="12096213" y="647978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0A4F0119-49A7-4267-BA40-214BEB26A6D0}"/>
              </a:ext>
            </a:extLst>
          </p:cNvPr>
          <p:cNvSpPr/>
          <p:nvPr/>
        </p:nvSpPr>
        <p:spPr>
          <a:xfrm rot="16200000" flipV="1">
            <a:off x="12065327" y="651067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E783F872-4772-4DDC-9CB3-4D31F166B638}"/>
              </a:ext>
            </a:extLst>
          </p:cNvPr>
          <p:cNvSpPr/>
          <p:nvPr/>
        </p:nvSpPr>
        <p:spPr>
          <a:xfrm rot="16200000" flipV="1">
            <a:off x="12052091" y="646655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41F26F8F-C7CF-4997-939F-EB8996B3CEED}"/>
              </a:ext>
            </a:extLst>
          </p:cNvPr>
          <p:cNvSpPr/>
          <p:nvPr/>
        </p:nvSpPr>
        <p:spPr>
          <a:xfrm rot="16200000" flipV="1">
            <a:off x="12087387" y="643125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44D515B3-13A1-492E-A40C-60590A51C43C}"/>
              </a:ext>
            </a:extLst>
          </p:cNvPr>
          <p:cNvSpPr/>
          <p:nvPr/>
        </p:nvSpPr>
        <p:spPr>
          <a:xfrm rot="16200000" flipV="1">
            <a:off x="12122685" y="6395957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2A9A5259-AEB5-4726-BF56-1EF668A6090D}"/>
              </a:ext>
            </a:extLst>
          </p:cNvPr>
          <p:cNvSpPr/>
          <p:nvPr/>
        </p:nvSpPr>
        <p:spPr>
          <a:xfrm rot="16200000" flipV="1">
            <a:off x="12109449" y="635624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5981195D-BD51-46D1-98C2-FD3BC5F642F4}"/>
              </a:ext>
            </a:extLst>
          </p:cNvPr>
          <p:cNvSpPr/>
          <p:nvPr/>
        </p:nvSpPr>
        <p:spPr>
          <a:xfrm rot="16200000" flipV="1">
            <a:off x="12100624" y="630771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E7926C3-8906-4A37-A252-24D341B8F572}"/>
              </a:ext>
            </a:extLst>
          </p:cNvPr>
          <p:cNvSpPr/>
          <p:nvPr/>
        </p:nvSpPr>
        <p:spPr>
          <a:xfrm rot="16200000" flipV="1">
            <a:off x="12065327" y="634300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5C03920E-D5BD-4197-9DB4-4D9B36950737}"/>
              </a:ext>
            </a:extLst>
          </p:cNvPr>
          <p:cNvSpPr/>
          <p:nvPr/>
        </p:nvSpPr>
        <p:spPr>
          <a:xfrm rot="16200000" flipV="1">
            <a:off x="12074151" y="638713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44058133-66DD-4AEA-AC2E-D60898254E9D}"/>
              </a:ext>
            </a:extLst>
          </p:cNvPr>
          <p:cNvSpPr/>
          <p:nvPr/>
        </p:nvSpPr>
        <p:spPr>
          <a:xfrm rot="16200000" flipV="1">
            <a:off x="12043266" y="642243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2E24CF4F-CF96-441C-A3B3-EAEF19926EA2}"/>
              </a:ext>
            </a:extLst>
          </p:cNvPr>
          <p:cNvSpPr/>
          <p:nvPr/>
        </p:nvSpPr>
        <p:spPr>
          <a:xfrm rot="16200000" flipV="1">
            <a:off x="12007969" y="645772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8E60DB72-D1A1-484F-888F-784E9CF6AEF7}"/>
              </a:ext>
            </a:extLst>
          </p:cNvPr>
          <p:cNvSpPr/>
          <p:nvPr/>
        </p:nvSpPr>
        <p:spPr>
          <a:xfrm rot="16200000" flipV="1">
            <a:off x="11994732" y="640919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D338C936-EA3C-4CFE-A38F-B6669BD5D1FD}"/>
              </a:ext>
            </a:extLst>
          </p:cNvPr>
          <p:cNvSpPr/>
          <p:nvPr/>
        </p:nvSpPr>
        <p:spPr>
          <a:xfrm rot="16200000" flipV="1">
            <a:off x="12030029" y="637389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4438D4D3-989E-4484-ADB2-9A6A2E397AC9}"/>
              </a:ext>
            </a:extLst>
          </p:cNvPr>
          <p:cNvSpPr/>
          <p:nvPr/>
        </p:nvSpPr>
        <p:spPr>
          <a:xfrm rot="16200000" flipV="1">
            <a:off x="12021206" y="632977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1D3D488B-FCB3-4581-9ECB-2BB6D391D91A}"/>
              </a:ext>
            </a:extLst>
          </p:cNvPr>
          <p:cNvSpPr/>
          <p:nvPr/>
        </p:nvSpPr>
        <p:spPr>
          <a:xfrm rot="16200000" flipV="1">
            <a:off x="11985907" y="636948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B945EE17-FBF0-45E3-9405-AA66E7762132}"/>
              </a:ext>
            </a:extLst>
          </p:cNvPr>
          <p:cNvSpPr/>
          <p:nvPr/>
        </p:nvSpPr>
        <p:spPr>
          <a:xfrm rot="16200000" flipV="1">
            <a:off x="11955023" y="640036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9A9AE41D-BBCC-4398-AD5C-5B59E58DB605}"/>
              </a:ext>
            </a:extLst>
          </p:cNvPr>
          <p:cNvSpPr/>
          <p:nvPr/>
        </p:nvSpPr>
        <p:spPr>
          <a:xfrm rot="16200000" flipV="1">
            <a:off x="11941785" y="635624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66B7264B-8642-46C6-ABCF-7E4551BF74EE}"/>
              </a:ext>
            </a:extLst>
          </p:cNvPr>
          <p:cNvSpPr/>
          <p:nvPr/>
        </p:nvSpPr>
        <p:spPr>
          <a:xfrm rot="16200000" flipV="1">
            <a:off x="11977083" y="632094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46353163-3FF6-4877-9AD5-EDEEB3DAEED0}"/>
              </a:ext>
            </a:extLst>
          </p:cNvPr>
          <p:cNvSpPr/>
          <p:nvPr/>
        </p:nvSpPr>
        <p:spPr>
          <a:xfrm rot="16200000" flipV="1">
            <a:off x="12007969" y="6290063"/>
            <a:ext cx="22060" cy="22060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E14D18A0-9C2F-4C0D-8F28-C91468C6915F}"/>
              </a:ext>
            </a:extLst>
          </p:cNvPr>
          <p:cNvSpPr/>
          <p:nvPr/>
        </p:nvSpPr>
        <p:spPr>
          <a:xfrm rot="16200000" flipV="1">
            <a:off x="11999144" y="624594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69B04F7F-A306-4F5B-BDF0-40E6E7F9606D}"/>
              </a:ext>
            </a:extLst>
          </p:cNvPr>
          <p:cNvSpPr/>
          <p:nvPr/>
        </p:nvSpPr>
        <p:spPr>
          <a:xfrm rot="16200000" flipV="1">
            <a:off x="11990319" y="619740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B3C12DB1-70C8-460A-A3EF-2207B668DC08}"/>
              </a:ext>
            </a:extLst>
          </p:cNvPr>
          <p:cNvSpPr/>
          <p:nvPr/>
        </p:nvSpPr>
        <p:spPr>
          <a:xfrm rot="16200000" flipV="1">
            <a:off x="11968259" y="627682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4FA9EFE6-8E5F-4CAA-8A7C-98514140D9A1}"/>
              </a:ext>
            </a:extLst>
          </p:cNvPr>
          <p:cNvSpPr/>
          <p:nvPr/>
        </p:nvSpPr>
        <p:spPr>
          <a:xfrm rot="16200000" flipV="1">
            <a:off x="11932961" y="631212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11DAECCC-28B9-4347-9B8C-268D74FAEC14}"/>
              </a:ext>
            </a:extLst>
          </p:cNvPr>
          <p:cNvSpPr/>
          <p:nvPr/>
        </p:nvSpPr>
        <p:spPr>
          <a:xfrm rot="16200000" flipV="1">
            <a:off x="11897663" y="634742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D2B45031-310E-4A31-A79C-08A1E687B814}"/>
              </a:ext>
            </a:extLst>
          </p:cNvPr>
          <p:cNvSpPr/>
          <p:nvPr/>
        </p:nvSpPr>
        <p:spPr>
          <a:xfrm rot="16200000" flipV="1">
            <a:off x="11888839" y="629888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3A68CFA5-52A2-462B-AC73-C7907707D4E7}"/>
              </a:ext>
            </a:extLst>
          </p:cNvPr>
          <p:cNvSpPr/>
          <p:nvPr/>
        </p:nvSpPr>
        <p:spPr>
          <a:xfrm rot="16200000" flipV="1">
            <a:off x="11919725" y="626359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9B936047-B3E5-467B-9A73-35A2729723AD}"/>
              </a:ext>
            </a:extLst>
          </p:cNvPr>
          <p:cNvSpPr/>
          <p:nvPr/>
        </p:nvSpPr>
        <p:spPr>
          <a:xfrm rot="16200000" flipV="1">
            <a:off x="11955023" y="623270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A94B518B-6DD4-424D-848C-E7ADFB975E65}"/>
              </a:ext>
            </a:extLst>
          </p:cNvPr>
          <p:cNvSpPr/>
          <p:nvPr/>
        </p:nvSpPr>
        <p:spPr>
          <a:xfrm rot="16200000" flipV="1">
            <a:off x="11946197" y="618858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CC99C44D-6607-4211-962C-06B3A9FA561F}"/>
              </a:ext>
            </a:extLst>
          </p:cNvPr>
          <p:cNvSpPr/>
          <p:nvPr/>
        </p:nvSpPr>
        <p:spPr>
          <a:xfrm rot="16200000" flipV="1">
            <a:off x="11937374" y="614446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B13AF58B-EC70-455F-A487-D637EDD6151B}"/>
              </a:ext>
            </a:extLst>
          </p:cNvPr>
          <p:cNvSpPr/>
          <p:nvPr/>
        </p:nvSpPr>
        <p:spPr>
          <a:xfrm rot="16200000" flipV="1">
            <a:off x="11910901" y="622829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5A6B17D5-CC4B-42F6-95E6-218B117CEB6E}"/>
              </a:ext>
            </a:extLst>
          </p:cNvPr>
          <p:cNvSpPr/>
          <p:nvPr/>
        </p:nvSpPr>
        <p:spPr>
          <a:xfrm rot="16200000" flipV="1">
            <a:off x="11880016" y="625917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01477D1D-16F3-44C0-A9B4-098EB62DEB8E}"/>
              </a:ext>
            </a:extLst>
          </p:cNvPr>
          <p:cNvSpPr/>
          <p:nvPr/>
        </p:nvSpPr>
        <p:spPr>
          <a:xfrm rot="16200000" flipV="1">
            <a:off x="11844717" y="6290063"/>
            <a:ext cx="22060" cy="22060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68127CD3-2448-4541-8A77-24E5B55BBF5F}"/>
              </a:ext>
            </a:extLst>
          </p:cNvPr>
          <p:cNvSpPr/>
          <p:nvPr/>
        </p:nvSpPr>
        <p:spPr>
          <a:xfrm rot="16200000" flipV="1">
            <a:off x="11831481" y="624594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B369C20C-2A80-48A2-A66D-EBB0AFBA4478}"/>
              </a:ext>
            </a:extLst>
          </p:cNvPr>
          <p:cNvSpPr/>
          <p:nvPr/>
        </p:nvSpPr>
        <p:spPr>
          <a:xfrm rot="16200000" flipV="1">
            <a:off x="11866779" y="621064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E4CAB6B1-38FB-43C6-BE3C-A0FE63047D34}"/>
              </a:ext>
            </a:extLst>
          </p:cNvPr>
          <p:cNvSpPr/>
          <p:nvPr/>
        </p:nvSpPr>
        <p:spPr>
          <a:xfrm rot="16200000" flipV="1">
            <a:off x="11897663" y="617975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4E0CBC5A-5128-4D3A-B33D-6B19CB51227E}"/>
              </a:ext>
            </a:extLst>
          </p:cNvPr>
          <p:cNvSpPr/>
          <p:nvPr/>
        </p:nvSpPr>
        <p:spPr>
          <a:xfrm rot="16200000" flipV="1">
            <a:off x="11893251" y="613563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CF5513B3-0CE9-46E7-8D49-B9A023AB7A9A}"/>
              </a:ext>
            </a:extLst>
          </p:cNvPr>
          <p:cNvSpPr/>
          <p:nvPr/>
        </p:nvSpPr>
        <p:spPr>
          <a:xfrm rot="16200000" flipV="1">
            <a:off x="11857955" y="617093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931181B4-7444-4934-9DB4-3BD006EA3702}"/>
              </a:ext>
            </a:extLst>
          </p:cNvPr>
          <p:cNvSpPr/>
          <p:nvPr/>
        </p:nvSpPr>
        <p:spPr>
          <a:xfrm rot="16200000" flipV="1">
            <a:off x="11822657" y="620181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62F4B568-0C32-48AB-BDFE-F3B0EFB6BCE6}"/>
              </a:ext>
            </a:extLst>
          </p:cNvPr>
          <p:cNvSpPr/>
          <p:nvPr/>
        </p:nvSpPr>
        <p:spPr>
          <a:xfrm rot="16200000" flipV="1">
            <a:off x="11787359" y="624153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CE220F9C-6254-4D84-9DCC-7EB829622F94}"/>
              </a:ext>
            </a:extLst>
          </p:cNvPr>
          <p:cNvSpPr/>
          <p:nvPr/>
        </p:nvSpPr>
        <p:spPr>
          <a:xfrm rot="16200000" flipV="1">
            <a:off x="11778535" y="618858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1D065C2B-EAE2-44D4-9E85-4E67C5CD7E9A}"/>
              </a:ext>
            </a:extLst>
          </p:cNvPr>
          <p:cNvSpPr/>
          <p:nvPr/>
        </p:nvSpPr>
        <p:spPr>
          <a:xfrm rot="16200000" flipV="1">
            <a:off x="11813833" y="615769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2101A117-BAAB-4C04-95BF-81194ECE5B68}"/>
              </a:ext>
            </a:extLst>
          </p:cNvPr>
          <p:cNvSpPr/>
          <p:nvPr/>
        </p:nvSpPr>
        <p:spPr>
          <a:xfrm rot="16200000" flipV="1">
            <a:off x="11844717" y="612240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8DCA30E5-FE0A-48E6-BA31-E4DD64F6E120}"/>
              </a:ext>
            </a:extLst>
          </p:cNvPr>
          <p:cNvSpPr/>
          <p:nvPr/>
        </p:nvSpPr>
        <p:spPr>
          <a:xfrm rot="16200000" flipV="1">
            <a:off x="11835893" y="608269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988EC037-0613-42BB-A085-97450A4961A5}"/>
              </a:ext>
            </a:extLst>
          </p:cNvPr>
          <p:cNvSpPr/>
          <p:nvPr/>
        </p:nvSpPr>
        <p:spPr>
          <a:xfrm rot="16200000" flipV="1">
            <a:off x="11827069" y="602974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F81ADE8D-93B6-445D-AD27-4101EB155EE1}"/>
              </a:ext>
            </a:extLst>
          </p:cNvPr>
          <p:cNvSpPr/>
          <p:nvPr/>
        </p:nvSpPr>
        <p:spPr>
          <a:xfrm rot="16200000" flipV="1">
            <a:off x="11787359" y="606945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60FDA750-C730-432F-BB0A-81DA7F007011}"/>
              </a:ext>
            </a:extLst>
          </p:cNvPr>
          <p:cNvSpPr/>
          <p:nvPr/>
        </p:nvSpPr>
        <p:spPr>
          <a:xfrm rot="16200000" flipV="1">
            <a:off x="11800595" y="611798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E677EE31-277C-438E-B2EF-368B48F838CD}"/>
              </a:ext>
            </a:extLst>
          </p:cNvPr>
          <p:cNvSpPr/>
          <p:nvPr/>
        </p:nvSpPr>
        <p:spPr>
          <a:xfrm rot="16200000" flipV="1">
            <a:off x="11765299" y="614887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6" name="Freeform: Shape 195">
            <a:extLst>
              <a:ext uri="{FF2B5EF4-FFF2-40B4-BE49-F238E27FC236}">
                <a16:creationId xmlns:a16="http://schemas.microsoft.com/office/drawing/2014/main" id="{BD426BDF-060D-4864-8C40-CAE229EF90B2}"/>
              </a:ext>
            </a:extLst>
          </p:cNvPr>
          <p:cNvSpPr/>
          <p:nvPr/>
        </p:nvSpPr>
        <p:spPr>
          <a:xfrm rot="16200000" flipV="1">
            <a:off x="11734413" y="618417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7" name="Freeform: Shape 196">
            <a:extLst>
              <a:ext uri="{FF2B5EF4-FFF2-40B4-BE49-F238E27FC236}">
                <a16:creationId xmlns:a16="http://schemas.microsoft.com/office/drawing/2014/main" id="{F9F52704-2E6D-4EF0-9033-6ECF6D8EAE3D}"/>
              </a:ext>
            </a:extLst>
          </p:cNvPr>
          <p:cNvSpPr/>
          <p:nvPr/>
        </p:nvSpPr>
        <p:spPr>
          <a:xfrm rot="16200000" flipV="1">
            <a:off x="11721177" y="613563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8" name="Freeform: Shape 197">
            <a:extLst>
              <a:ext uri="{FF2B5EF4-FFF2-40B4-BE49-F238E27FC236}">
                <a16:creationId xmlns:a16="http://schemas.microsoft.com/office/drawing/2014/main" id="{7FCA85C8-5767-4D8A-94DA-247EAA9FF469}"/>
              </a:ext>
            </a:extLst>
          </p:cNvPr>
          <p:cNvSpPr/>
          <p:nvPr/>
        </p:nvSpPr>
        <p:spPr>
          <a:xfrm rot="16200000" flipV="1">
            <a:off x="11756474" y="610475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1F4F68D1-AB91-484F-B51F-D08A3CE418AF}"/>
              </a:ext>
            </a:extLst>
          </p:cNvPr>
          <p:cNvSpPr/>
          <p:nvPr/>
        </p:nvSpPr>
        <p:spPr>
          <a:xfrm rot="16200000" flipV="1">
            <a:off x="11747649" y="606063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0" name="Freeform: Shape 199">
            <a:extLst>
              <a:ext uri="{FF2B5EF4-FFF2-40B4-BE49-F238E27FC236}">
                <a16:creationId xmlns:a16="http://schemas.microsoft.com/office/drawing/2014/main" id="{70525A5A-29BA-45D6-967D-86F63FB4D8D6}"/>
              </a:ext>
            </a:extLst>
          </p:cNvPr>
          <p:cNvSpPr/>
          <p:nvPr/>
        </p:nvSpPr>
        <p:spPr>
          <a:xfrm rot="16200000" flipV="1">
            <a:off x="11778535" y="602533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1" name="Freeform: Shape 200">
            <a:extLst>
              <a:ext uri="{FF2B5EF4-FFF2-40B4-BE49-F238E27FC236}">
                <a16:creationId xmlns:a16="http://schemas.microsoft.com/office/drawing/2014/main" id="{41E223A7-EF63-429D-B79E-101DDB428D53}"/>
              </a:ext>
            </a:extLst>
          </p:cNvPr>
          <p:cNvSpPr/>
          <p:nvPr/>
        </p:nvSpPr>
        <p:spPr>
          <a:xfrm rot="16200000" flipV="1">
            <a:off x="11769711" y="597679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2" name="Freeform: Shape 201">
            <a:extLst>
              <a:ext uri="{FF2B5EF4-FFF2-40B4-BE49-F238E27FC236}">
                <a16:creationId xmlns:a16="http://schemas.microsoft.com/office/drawing/2014/main" id="{4C6D77D3-1D37-47F8-ABAA-BA752B556C96}"/>
              </a:ext>
            </a:extLst>
          </p:cNvPr>
          <p:cNvSpPr/>
          <p:nvPr/>
        </p:nvSpPr>
        <p:spPr>
          <a:xfrm rot="16200000" flipV="1">
            <a:off x="11734413" y="601650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3" name="Freeform: Shape 202">
            <a:extLst>
              <a:ext uri="{FF2B5EF4-FFF2-40B4-BE49-F238E27FC236}">
                <a16:creationId xmlns:a16="http://schemas.microsoft.com/office/drawing/2014/main" id="{F3C329C5-61CA-4346-9B66-22B09F25373C}"/>
              </a:ext>
            </a:extLst>
          </p:cNvPr>
          <p:cNvSpPr/>
          <p:nvPr/>
        </p:nvSpPr>
        <p:spPr>
          <a:xfrm rot="16200000" flipV="1">
            <a:off x="11699116" y="604739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4" name="Freeform: Shape 203">
            <a:extLst>
              <a:ext uri="{FF2B5EF4-FFF2-40B4-BE49-F238E27FC236}">
                <a16:creationId xmlns:a16="http://schemas.microsoft.com/office/drawing/2014/main" id="{C194C3F0-C04D-4884-B13B-76554976A6DA}"/>
              </a:ext>
            </a:extLst>
          </p:cNvPr>
          <p:cNvSpPr/>
          <p:nvPr/>
        </p:nvSpPr>
        <p:spPr>
          <a:xfrm rot="16200000" flipV="1">
            <a:off x="11712352" y="609151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5" name="Freeform: Shape 204">
            <a:extLst>
              <a:ext uri="{FF2B5EF4-FFF2-40B4-BE49-F238E27FC236}">
                <a16:creationId xmlns:a16="http://schemas.microsoft.com/office/drawing/2014/main" id="{D0C98F4C-DBD8-4A10-B2F6-93392A80AFA4}"/>
              </a:ext>
            </a:extLst>
          </p:cNvPr>
          <p:cNvSpPr/>
          <p:nvPr/>
        </p:nvSpPr>
        <p:spPr>
          <a:xfrm rot="16200000" flipV="1">
            <a:off x="11681467" y="613122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6" name="Freeform: Shape 205">
            <a:extLst>
              <a:ext uri="{FF2B5EF4-FFF2-40B4-BE49-F238E27FC236}">
                <a16:creationId xmlns:a16="http://schemas.microsoft.com/office/drawing/2014/main" id="{2097CA6C-5381-4FE8-986E-EE386689B851}"/>
              </a:ext>
            </a:extLst>
          </p:cNvPr>
          <p:cNvSpPr/>
          <p:nvPr/>
        </p:nvSpPr>
        <p:spPr>
          <a:xfrm rot="16200000" flipV="1">
            <a:off x="11668231" y="607827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7" name="Freeform: Shape 206">
            <a:extLst>
              <a:ext uri="{FF2B5EF4-FFF2-40B4-BE49-F238E27FC236}">
                <a16:creationId xmlns:a16="http://schemas.microsoft.com/office/drawing/2014/main" id="{AFEE0727-793D-498D-88BA-E6F3D885E9EE}"/>
              </a:ext>
            </a:extLst>
          </p:cNvPr>
          <p:cNvSpPr/>
          <p:nvPr/>
        </p:nvSpPr>
        <p:spPr>
          <a:xfrm rot="16200000" flipV="1">
            <a:off x="11659406" y="603856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8" name="Freeform: Shape 207">
            <a:extLst>
              <a:ext uri="{FF2B5EF4-FFF2-40B4-BE49-F238E27FC236}">
                <a16:creationId xmlns:a16="http://schemas.microsoft.com/office/drawing/2014/main" id="{6BEEA875-17B0-4511-B967-C6F96DA30504}"/>
              </a:ext>
            </a:extLst>
          </p:cNvPr>
          <p:cNvSpPr/>
          <p:nvPr/>
        </p:nvSpPr>
        <p:spPr>
          <a:xfrm rot="16200000" flipV="1">
            <a:off x="11694703" y="600327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9" name="Freeform: Shape 208">
            <a:extLst>
              <a:ext uri="{FF2B5EF4-FFF2-40B4-BE49-F238E27FC236}">
                <a16:creationId xmlns:a16="http://schemas.microsoft.com/office/drawing/2014/main" id="{B6967214-4E3B-4711-BAC8-1BA00942DA54}"/>
              </a:ext>
            </a:extLst>
          </p:cNvPr>
          <p:cNvSpPr/>
          <p:nvPr/>
        </p:nvSpPr>
        <p:spPr>
          <a:xfrm rot="16200000" flipV="1">
            <a:off x="11725589" y="596797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0" name="Freeform: Shape 209">
            <a:extLst>
              <a:ext uri="{FF2B5EF4-FFF2-40B4-BE49-F238E27FC236}">
                <a16:creationId xmlns:a16="http://schemas.microsoft.com/office/drawing/2014/main" id="{FCCEE572-4F7D-4AB0-AFD0-A47F5980120C}"/>
              </a:ext>
            </a:extLst>
          </p:cNvPr>
          <p:cNvSpPr/>
          <p:nvPr/>
        </p:nvSpPr>
        <p:spPr>
          <a:xfrm rot="16200000" flipV="1">
            <a:off x="11716764" y="592385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3EA1EEFC-D4EF-4309-A979-1AE27FB17E38}"/>
              </a:ext>
            </a:extLst>
          </p:cNvPr>
          <p:cNvSpPr/>
          <p:nvPr/>
        </p:nvSpPr>
        <p:spPr>
          <a:xfrm rot="16200000" flipV="1">
            <a:off x="11681467" y="596356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28E77305-3313-43BF-82FB-4F9DA22B2539}"/>
              </a:ext>
            </a:extLst>
          </p:cNvPr>
          <p:cNvSpPr/>
          <p:nvPr/>
        </p:nvSpPr>
        <p:spPr>
          <a:xfrm rot="16200000" flipV="1">
            <a:off x="11672643" y="591502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581DFD7F-3A74-4FFE-884C-15A418FC000C}"/>
              </a:ext>
            </a:extLst>
          </p:cNvPr>
          <p:cNvSpPr/>
          <p:nvPr/>
        </p:nvSpPr>
        <p:spPr>
          <a:xfrm rot="16200000" flipV="1">
            <a:off x="11880016" y="608710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81AD22C3-1198-41C3-A17C-F2F93B5E0260}"/>
              </a:ext>
            </a:extLst>
          </p:cNvPr>
          <p:cNvSpPr/>
          <p:nvPr/>
        </p:nvSpPr>
        <p:spPr>
          <a:xfrm rot="16200000" flipV="1">
            <a:off x="12056503" y="630330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5" name="Freeform: Shape 214">
            <a:extLst>
              <a:ext uri="{FF2B5EF4-FFF2-40B4-BE49-F238E27FC236}">
                <a16:creationId xmlns:a16="http://schemas.microsoft.com/office/drawing/2014/main" id="{737D4782-CB3D-4340-8013-F5589FDA87AB}"/>
              </a:ext>
            </a:extLst>
          </p:cNvPr>
          <p:cNvSpPr/>
          <p:nvPr/>
        </p:nvSpPr>
        <p:spPr>
          <a:xfrm rot="16200000" flipV="1">
            <a:off x="12043266" y="625035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6" name="Freeform: Shape 215">
            <a:extLst>
              <a:ext uri="{FF2B5EF4-FFF2-40B4-BE49-F238E27FC236}">
                <a16:creationId xmlns:a16="http://schemas.microsoft.com/office/drawing/2014/main" id="{6FC4FC16-6ABC-4C50-9EC5-2ED404C116E3}"/>
              </a:ext>
            </a:extLst>
          </p:cNvPr>
          <p:cNvSpPr/>
          <p:nvPr/>
        </p:nvSpPr>
        <p:spPr>
          <a:xfrm rot="16200000" flipV="1">
            <a:off x="10721705" y="5511598"/>
            <a:ext cx="776854" cy="657416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7" name="Freeform: Shape 216">
            <a:extLst>
              <a:ext uri="{FF2B5EF4-FFF2-40B4-BE49-F238E27FC236}">
                <a16:creationId xmlns:a16="http://schemas.microsoft.com/office/drawing/2014/main" id="{D72ADE0B-738C-4F77-93E7-32F59E563D82}"/>
              </a:ext>
            </a:extLst>
          </p:cNvPr>
          <p:cNvSpPr/>
          <p:nvPr/>
        </p:nvSpPr>
        <p:spPr>
          <a:xfrm rot="16200000" flipV="1">
            <a:off x="11824774" y="5261936"/>
            <a:ext cx="174457" cy="205256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FA9C11F3-8DB9-478A-85C6-D10CE67FCDFA}"/>
              </a:ext>
            </a:extLst>
          </p:cNvPr>
          <p:cNvSpPr/>
          <p:nvPr/>
        </p:nvSpPr>
        <p:spPr>
          <a:xfrm rot="16200000" flipV="1">
            <a:off x="11749370" y="5333501"/>
            <a:ext cx="103378" cy="133292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9" name="Freeform: Shape 218">
            <a:extLst>
              <a:ext uri="{FF2B5EF4-FFF2-40B4-BE49-F238E27FC236}">
                <a16:creationId xmlns:a16="http://schemas.microsoft.com/office/drawing/2014/main" id="{482A9B97-19E3-4E65-A9D4-B15EB65697F4}"/>
              </a:ext>
            </a:extLst>
          </p:cNvPr>
          <p:cNvSpPr/>
          <p:nvPr/>
        </p:nvSpPr>
        <p:spPr>
          <a:xfrm rot="16200000" flipV="1">
            <a:off x="11672003" y="5329022"/>
            <a:ext cx="110216" cy="135410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97DDD245-7159-463E-A402-916EDF572552}"/>
              </a:ext>
            </a:extLst>
          </p:cNvPr>
          <p:cNvSpPr/>
          <p:nvPr/>
        </p:nvSpPr>
        <p:spPr>
          <a:xfrm rot="16200000" flipV="1">
            <a:off x="11590817" y="5308153"/>
            <a:ext cx="132850" cy="154515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0168DE80-8C29-47B9-88D2-6A2B0DE7D547}"/>
              </a:ext>
            </a:extLst>
          </p:cNvPr>
          <p:cNvSpPr/>
          <p:nvPr/>
        </p:nvSpPr>
        <p:spPr>
          <a:xfrm rot="16200000" flipV="1">
            <a:off x="11514685" y="5278657"/>
            <a:ext cx="163472" cy="182885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3C59168F-DDD9-406E-ADDC-7D1C0B92DE31}"/>
              </a:ext>
            </a:extLst>
          </p:cNvPr>
          <p:cNvSpPr/>
          <p:nvPr/>
        </p:nvSpPr>
        <p:spPr>
          <a:xfrm rot="16200000" flipV="1">
            <a:off x="11480116" y="5251986"/>
            <a:ext cx="171677" cy="166075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F7C13D83-7241-446A-B87F-2778FDCB6E41}"/>
              </a:ext>
            </a:extLst>
          </p:cNvPr>
          <p:cNvSpPr/>
          <p:nvPr/>
        </p:nvSpPr>
        <p:spPr>
          <a:xfrm rot="16200000" flipV="1">
            <a:off x="11478196" y="5205856"/>
            <a:ext cx="144720" cy="135278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4" name="Freeform: Shape 223">
            <a:extLst>
              <a:ext uri="{FF2B5EF4-FFF2-40B4-BE49-F238E27FC236}">
                <a16:creationId xmlns:a16="http://schemas.microsoft.com/office/drawing/2014/main" id="{B952DA27-6A85-4088-BAE3-82A041CABF0E}"/>
              </a:ext>
            </a:extLst>
          </p:cNvPr>
          <p:cNvSpPr/>
          <p:nvPr/>
        </p:nvSpPr>
        <p:spPr>
          <a:xfrm rot="16200000" flipV="1">
            <a:off x="11476033" y="5149908"/>
            <a:ext cx="127822" cy="114055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5" name="Freeform: Shape 224">
            <a:extLst>
              <a:ext uri="{FF2B5EF4-FFF2-40B4-BE49-F238E27FC236}">
                <a16:creationId xmlns:a16="http://schemas.microsoft.com/office/drawing/2014/main" id="{2E3FB7F8-997E-45F6-B36C-E0A027F0F24A}"/>
              </a:ext>
            </a:extLst>
          </p:cNvPr>
          <p:cNvSpPr/>
          <p:nvPr/>
        </p:nvSpPr>
        <p:spPr>
          <a:xfrm rot="16200000" flipV="1">
            <a:off x="11473762" y="5073645"/>
            <a:ext cx="126939" cy="108629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6" name="Freeform: Shape 225">
            <a:extLst>
              <a:ext uri="{FF2B5EF4-FFF2-40B4-BE49-F238E27FC236}">
                <a16:creationId xmlns:a16="http://schemas.microsoft.com/office/drawing/2014/main" id="{29BC6308-4C65-40C2-9A1A-0E102E0F965E}"/>
              </a:ext>
            </a:extLst>
          </p:cNvPr>
          <p:cNvSpPr/>
          <p:nvPr/>
        </p:nvSpPr>
        <p:spPr>
          <a:xfrm rot="16200000" flipV="1">
            <a:off x="11475902" y="4924182"/>
            <a:ext cx="199210" cy="185180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36C0A0EF-9B93-4E6E-9D1B-37BCD8471748}"/>
              </a:ext>
            </a:extLst>
          </p:cNvPr>
          <p:cNvGrpSpPr/>
          <p:nvPr/>
        </p:nvGrpSpPr>
        <p:grpSpPr>
          <a:xfrm rot="10800000" flipV="1">
            <a:off x="11588855" y="4851514"/>
            <a:ext cx="498576" cy="498709"/>
            <a:chOff x="109551" y="432771"/>
            <a:chExt cx="522331" cy="522470"/>
          </a:xfrm>
        </p:grpSpPr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E78F56-DDB6-4DB7-8842-E80A343F5CCE}"/>
                </a:ext>
              </a:extLst>
            </p:cNvPr>
            <p:cNvSpPr/>
            <p:nvPr/>
          </p:nvSpPr>
          <p:spPr>
            <a:xfrm rot="16200000">
              <a:off x="109482" y="432840"/>
              <a:ext cx="522470" cy="522331"/>
            </a:xfrm>
            <a:custGeom>
              <a:avLst/>
              <a:gdLst>
                <a:gd name="connsiteX0" fmla="*/ 921544 w 1076610"/>
                <a:gd name="connsiteY0" fmla="*/ 160782 h 1076324"/>
                <a:gd name="connsiteX1" fmla="*/ 745236 w 1076610"/>
                <a:gd name="connsiteY1" fmla="*/ 41434 h 1076324"/>
                <a:gd name="connsiteX2" fmla="*/ 538067 w 1076610"/>
                <a:gd name="connsiteY2" fmla="*/ 0 h 1076324"/>
                <a:gd name="connsiteX3" fmla="*/ 315087 w 1076610"/>
                <a:gd name="connsiteY3" fmla="*/ 48387 h 1076324"/>
                <a:gd name="connsiteX4" fmla="*/ 157353 w 1076610"/>
                <a:gd name="connsiteY4" fmla="*/ 157829 h 1076324"/>
                <a:gd name="connsiteX5" fmla="*/ 157258 w 1076610"/>
                <a:gd name="connsiteY5" fmla="*/ 157829 h 1076324"/>
                <a:gd name="connsiteX6" fmla="*/ 41338 w 1076610"/>
                <a:gd name="connsiteY6" fmla="*/ 330898 h 1076324"/>
                <a:gd name="connsiteX7" fmla="*/ 3810 w 1076610"/>
                <a:gd name="connsiteY7" fmla="*/ 474155 h 1076324"/>
                <a:gd name="connsiteX8" fmla="*/ 0 w 1076610"/>
                <a:gd name="connsiteY8" fmla="*/ 535305 h 1076324"/>
                <a:gd name="connsiteX9" fmla="*/ 0 w 1076610"/>
                <a:gd name="connsiteY9" fmla="*/ 538067 h 1076324"/>
                <a:gd name="connsiteX10" fmla="*/ 4763 w 1076610"/>
                <a:gd name="connsiteY10" fmla="*/ 608457 h 1076324"/>
                <a:gd name="connsiteX11" fmla="*/ 8382 w 1076610"/>
                <a:gd name="connsiteY11" fmla="*/ 631508 h 1076324"/>
                <a:gd name="connsiteX12" fmla="*/ 18764 w 1076610"/>
                <a:gd name="connsiteY12" fmla="*/ 677989 h 1076324"/>
                <a:gd name="connsiteX13" fmla="*/ 48959 w 1076610"/>
                <a:gd name="connsiteY13" fmla="*/ 761810 h 1076324"/>
                <a:gd name="connsiteX14" fmla="*/ 67723 w 1076610"/>
                <a:gd name="connsiteY14" fmla="*/ 798957 h 1076324"/>
                <a:gd name="connsiteX15" fmla="*/ 69342 w 1076610"/>
                <a:gd name="connsiteY15" fmla="*/ 802005 h 1076324"/>
                <a:gd name="connsiteX16" fmla="*/ 109252 w 1076610"/>
                <a:gd name="connsiteY16" fmla="*/ 862489 h 1076324"/>
                <a:gd name="connsiteX17" fmla="*/ 133826 w 1076610"/>
                <a:gd name="connsiteY17" fmla="*/ 892683 h 1076324"/>
                <a:gd name="connsiteX18" fmla="*/ 188119 w 1076610"/>
                <a:gd name="connsiteY18" fmla="*/ 946404 h 1076324"/>
                <a:gd name="connsiteX19" fmla="*/ 218408 w 1076610"/>
                <a:gd name="connsiteY19" fmla="*/ 970502 h 1076324"/>
                <a:gd name="connsiteX20" fmla="*/ 285179 w 1076610"/>
                <a:gd name="connsiteY20" fmla="*/ 1012888 h 1076324"/>
                <a:gd name="connsiteX21" fmla="*/ 322136 w 1076610"/>
                <a:gd name="connsiteY21" fmla="*/ 1030796 h 1076324"/>
                <a:gd name="connsiteX22" fmla="*/ 402527 w 1076610"/>
                <a:gd name="connsiteY22" fmla="*/ 1058704 h 1076324"/>
                <a:gd name="connsiteX23" fmla="*/ 447675 w 1076610"/>
                <a:gd name="connsiteY23" fmla="*/ 1068515 h 1076324"/>
                <a:gd name="connsiteX24" fmla="*/ 451961 w 1076610"/>
                <a:gd name="connsiteY24" fmla="*/ 1069372 h 1076324"/>
                <a:gd name="connsiteX25" fmla="*/ 538353 w 1076610"/>
                <a:gd name="connsiteY25" fmla="*/ 1076325 h 1076324"/>
                <a:gd name="connsiteX26" fmla="*/ 557213 w 1076610"/>
                <a:gd name="connsiteY26" fmla="*/ 1075849 h 1076324"/>
                <a:gd name="connsiteX27" fmla="*/ 617125 w 1076610"/>
                <a:gd name="connsiteY27" fmla="*/ 1070515 h 1076324"/>
                <a:gd name="connsiteX28" fmla="*/ 648557 w 1076610"/>
                <a:gd name="connsiteY28" fmla="*/ 1064990 h 1076324"/>
                <a:gd name="connsiteX29" fmla="*/ 769715 w 1076610"/>
                <a:gd name="connsiteY29" fmla="*/ 1023937 h 1076324"/>
                <a:gd name="connsiteX30" fmla="*/ 931545 w 1076610"/>
                <a:gd name="connsiteY30" fmla="*/ 905161 h 1076324"/>
                <a:gd name="connsiteX31" fmla="*/ 1007364 w 1076610"/>
                <a:gd name="connsiteY31" fmla="*/ 802005 h 1076324"/>
                <a:gd name="connsiteX32" fmla="*/ 1071848 w 1076610"/>
                <a:gd name="connsiteY32" fmla="*/ 608552 h 1076324"/>
                <a:gd name="connsiteX33" fmla="*/ 1076611 w 1076610"/>
                <a:gd name="connsiteY33" fmla="*/ 538162 h 1076324"/>
                <a:gd name="connsiteX34" fmla="*/ 921925 w 1076610"/>
                <a:gd name="connsiteY34" fmla="*/ 160687 h 1076324"/>
                <a:gd name="connsiteX35" fmla="*/ 845534 w 1076610"/>
                <a:gd name="connsiteY35" fmla="*/ 786479 h 1076324"/>
                <a:gd name="connsiteX36" fmla="*/ 685514 w 1076610"/>
                <a:gd name="connsiteY36" fmla="*/ 904970 h 1076324"/>
                <a:gd name="connsiteX37" fmla="*/ 579977 w 1076610"/>
                <a:gd name="connsiteY37" fmla="*/ 931259 h 1076324"/>
                <a:gd name="connsiteX38" fmla="*/ 538163 w 1076610"/>
                <a:gd name="connsiteY38" fmla="*/ 933545 h 1076324"/>
                <a:gd name="connsiteX39" fmla="*/ 524637 w 1076610"/>
                <a:gd name="connsiteY39" fmla="*/ 933260 h 1076324"/>
                <a:gd name="connsiteX40" fmla="*/ 430339 w 1076610"/>
                <a:gd name="connsiteY40" fmla="*/ 918496 h 1076324"/>
                <a:gd name="connsiteX41" fmla="*/ 407384 w 1076610"/>
                <a:gd name="connsiteY41" fmla="*/ 911352 h 1076324"/>
                <a:gd name="connsiteX42" fmla="*/ 390525 w 1076610"/>
                <a:gd name="connsiteY42" fmla="*/ 904780 h 1076324"/>
                <a:gd name="connsiteX43" fmla="*/ 230600 w 1076610"/>
                <a:gd name="connsiteY43" fmla="*/ 786575 h 1076324"/>
                <a:gd name="connsiteX44" fmla="*/ 173069 w 1076610"/>
                <a:gd name="connsiteY44" fmla="*/ 689991 h 1076324"/>
                <a:gd name="connsiteX45" fmla="*/ 161163 w 1076610"/>
                <a:gd name="connsiteY45" fmla="*/ 657416 h 1076324"/>
                <a:gd name="connsiteX46" fmla="*/ 143065 w 1076610"/>
                <a:gd name="connsiteY46" fmla="*/ 549593 h 1076324"/>
                <a:gd name="connsiteX47" fmla="*/ 142780 w 1076610"/>
                <a:gd name="connsiteY47" fmla="*/ 538258 h 1076324"/>
                <a:gd name="connsiteX48" fmla="*/ 143161 w 1076610"/>
                <a:gd name="connsiteY48" fmla="*/ 524256 h 1076324"/>
                <a:gd name="connsiteX49" fmla="*/ 145732 w 1076610"/>
                <a:gd name="connsiteY49" fmla="*/ 491871 h 1076324"/>
                <a:gd name="connsiteX50" fmla="*/ 212503 w 1076610"/>
                <a:gd name="connsiteY50" fmla="*/ 314135 h 1076324"/>
                <a:gd name="connsiteX51" fmla="*/ 441770 w 1076610"/>
                <a:gd name="connsiteY51" fmla="*/ 154876 h 1076324"/>
                <a:gd name="connsiteX52" fmla="*/ 538067 w 1076610"/>
                <a:gd name="connsiteY52" fmla="*/ 142970 h 1076324"/>
                <a:gd name="connsiteX53" fmla="*/ 631984 w 1076610"/>
                <a:gd name="connsiteY53" fmla="*/ 154305 h 1076324"/>
                <a:gd name="connsiteX54" fmla="*/ 859155 w 1076610"/>
                <a:gd name="connsiteY54" fmla="*/ 307943 h 1076324"/>
                <a:gd name="connsiteX55" fmla="*/ 932974 w 1076610"/>
                <a:gd name="connsiteY55" fmla="*/ 524256 h 1076324"/>
                <a:gd name="connsiteX56" fmla="*/ 933355 w 1076610"/>
                <a:gd name="connsiteY56" fmla="*/ 538258 h 1076324"/>
                <a:gd name="connsiteX57" fmla="*/ 845534 w 1076610"/>
                <a:gd name="connsiteY57" fmla="*/ 786575 h 107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076610" h="1076324">
                  <a:moveTo>
                    <a:pt x="921544" y="160782"/>
                  </a:moveTo>
                  <a:cubicBezTo>
                    <a:pt x="871633" y="110109"/>
                    <a:pt x="811911" y="69247"/>
                    <a:pt x="745236" y="41434"/>
                  </a:cubicBezTo>
                  <a:cubicBezTo>
                    <a:pt x="681419" y="14764"/>
                    <a:pt x="611505" y="0"/>
                    <a:pt x="538067" y="0"/>
                  </a:cubicBezTo>
                  <a:cubicBezTo>
                    <a:pt x="458534" y="0"/>
                    <a:pt x="383000" y="17431"/>
                    <a:pt x="315087" y="48387"/>
                  </a:cubicBezTo>
                  <a:cubicBezTo>
                    <a:pt x="256032" y="75343"/>
                    <a:pt x="202692" y="112490"/>
                    <a:pt x="157353" y="157829"/>
                  </a:cubicBezTo>
                  <a:lnTo>
                    <a:pt x="157258" y="157829"/>
                  </a:lnTo>
                  <a:cubicBezTo>
                    <a:pt x="108109" y="207169"/>
                    <a:pt x="68580" y="265843"/>
                    <a:pt x="41338" y="330898"/>
                  </a:cubicBezTo>
                  <a:cubicBezTo>
                    <a:pt x="22574" y="375857"/>
                    <a:pt x="9811" y="423958"/>
                    <a:pt x="3810" y="474155"/>
                  </a:cubicBezTo>
                  <a:cubicBezTo>
                    <a:pt x="1429" y="494252"/>
                    <a:pt x="95" y="514636"/>
                    <a:pt x="0" y="535305"/>
                  </a:cubicBezTo>
                  <a:cubicBezTo>
                    <a:pt x="0" y="536258"/>
                    <a:pt x="0" y="537210"/>
                    <a:pt x="0" y="538067"/>
                  </a:cubicBezTo>
                  <a:cubicBezTo>
                    <a:pt x="0" y="561975"/>
                    <a:pt x="1714" y="585407"/>
                    <a:pt x="4763" y="608457"/>
                  </a:cubicBezTo>
                  <a:cubicBezTo>
                    <a:pt x="5810" y="616172"/>
                    <a:pt x="7048" y="623887"/>
                    <a:pt x="8382" y="631508"/>
                  </a:cubicBezTo>
                  <a:cubicBezTo>
                    <a:pt x="11144" y="647224"/>
                    <a:pt x="14669" y="662750"/>
                    <a:pt x="18764" y="677989"/>
                  </a:cubicBezTo>
                  <a:cubicBezTo>
                    <a:pt x="26575" y="706946"/>
                    <a:pt x="36671" y="734949"/>
                    <a:pt x="48959" y="761810"/>
                  </a:cubicBezTo>
                  <a:cubicBezTo>
                    <a:pt x="54769" y="774478"/>
                    <a:pt x="60960" y="786860"/>
                    <a:pt x="67723" y="798957"/>
                  </a:cubicBezTo>
                  <a:cubicBezTo>
                    <a:pt x="68294" y="799910"/>
                    <a:pt x="68771" y="800957"/>
                    <a:pt x="69342" y="802005"/>
                  </a:cubicBezTo>
                  <a:cubicBezTo>
                    <a:pt x="81248" y="823151"/>
                    <a:pt x="94679" y="843248"/>
                    <a:pt x="109252" y="862489"/>
                  </a:cubicBezTo>
                  <a:cubicBezTo>
                    <a:pt x="117062" y="872871"/>
                    <a:pt x="125254" y="882872"/>
                    <a:pt x="133826" y="892683"/>
                  </a:cubicBezTo>
                  <a:cubicBezTo>
                    <a:pt x="150590" y="911828"/>
                    <a:pt x="168783" y="929831"/>
                    <a:pt x="188119" y="946404"/>
                  </a:cubicBezTo>
                  <a:cubicBezTo>
                    <a:pt x="197929" y="954786"/>
                    <a:pt x="208026" y="962787"/>
                    <a:pt x="218408" y="970502"/>
                  </a:cubicBezTo>
                  <a:cubicBezTo>
                    <a:pt x="239554" y="986219"/>
                    <a:pt x="261842" y="1000411"/>
                    <a:pt x="285179" y="1012888"/>
                  </a:cubicBezTo>
                  <a:cubicBezTo>
                    <a:pt x="297180" y="1019366"/>
                    <a:pt x="309563" y="1025271"/>
                    <a:pt x="322136" y="1030796"/>
                  </a:cubicBezTo>
                  <a:cubicBezTo>
                    <a:pt x="347948" y="1042130"/>
                    <a:pt x="374713" y="1051465"/>
                    <a:pt x="402527" y="1058704"/>
                  </a:cubicBezTo>
                  <a:cubicBezTo>
                    <a:pt x="417386" y="1062609"/>
                    <a:pt x="432340" y="1065943"/>
                    <a:pt x="447675" y="1068515"/>
                  </a:cubicBezTo>
                  <a:cubicBezTo>
                    <a:pt x="449104" y="1068800"/>
                    <a:pt x="450532" y="1069086"/>
                    <a:pt x="451961" y="1069372"/>
                  </a:cubicBezTo>
                  <a:cubicBezTo>
                    <a:pt x="480155" y="1073944"/>
                    <a:pt x="508921" y="1076325"/>
                    <a:pt x="538353" y="1076325"/>
                  </a:cubicBezTo>
                  <a:cubicBezTo>
                    <a:pt x="544639" y="1076325"/>
                    <a:pt x="550926" y="1076039"/>
                    <a:pt x="557213" y="1075849"/>
                  </a:cubicBezTo>
                  <a:cubicBezTo>
                    <a:pt x="577501" y="1075182"/>
                    <a:pt x="597503" y="1073372"/>
                    <a:pt x="617125" y="1070515"/>
                  </a:cubicBezTo>
                  <a:cubicBezTo>
                    <a:pt x="627697" y="1068991"/>
                    <a:pt x="638270" y="1067181"/>
                    <a:pt x="648557" y="1064990"/>
                  </a:cubicBezTo>
                  <a:cubicBezTo>
                    <a:pt x="691039" y="1056132"/>
                    <a:pt x="731520" y="1042130"/>
                    <a:pt x="769715" y="1023937"/>
                  </a:cubicBezTo>
                  <a:cubicBezTo>
                    <a:pt x="830961" y="994696"/>
                    <a:pt x="885730" y="954214"/>
                    <a:pt x="931545" y="905161"/>
                  </a:cubicBezTo>
                  <a:cubicBezTo>
                    <a:pt x="960692" y="874014"/>
                    <a:pt x="986219" y="839438"/>
                    <a:pt x="1007364" y="802005"/>
                  </a:cubicBezTo>
                  <a:cubicBezTo>
                    <a:pt x="1040416" y="743426"/>
                    <a:pt x="1062704" y="678085"/>
                    <a:pt x="1071848" y="608552"/>
                  </a:cubicBezTo>
                  <a:cubicBezTo>
                    <a:pt x="1074896" y="585502"/>
                    <a:pt x="1076611" y="562070"/>
                    <a:pt x="1076611" y="538162"/>
                  </a:cubicBezTo>
                  <a:cubicBezTo>
                    <a:pt x="1076611" y="391097"/>
                    <a:pt x="1017556" y="257842"/>
                    <a:pt x="921925" y="160687"/>
                  </a:cubicBezTo>
                  <a:close/>
                  <a:moveTo>
                    <a:pt x="845534" y="786479"/>
                  </a:moveTo>
                  <a:cubicBezTo>
                    <a:pt x="803434" y="838486"/>
                    <a:pt x="748474" y="879539"/>
                    <a:pt x="685514" y="904970"/>
                  </a:cubicBezTo>
                  <a:cubicBezTo>
                    <a:pt x="652272" y="918305"/>
                    <a:pt x="616839" y="927259"/>
                    <a:pt x="579977" y="931259"/>
                  </a:cubicBezTo>
                  <a:cubicBezTo>
                    <a:pt x="566261" y="932688"/>
                    <a:pt x="552260" y="933545"/>
                    <a:pt x="538163" y="933545"/>
                  </a:cubicBezTo>
                  <a:cubicBezTo>
                    <a:pt x="533686" y="933545"/>
                    <a:pt x="529114" y="933450"/>
                    <a:pt x="524637" y="933260"/>
                  </a:cubicBezTo>
                  <a:cubicBezTo>
                    <a:pt x="492062" y="932117"/>
                    <a:pt x="460534" y="927068"/>
                    <a:pt x="430339" y="918496"/>
                  </a:cubicBezTo>
                  <a:cubicBezTo>
                    <a:pt x="422624" y="916305"/>
                    <a:pt x="414909" y="913924"/>
                    <a:pt x="407384" y="911352"/>
                  </a:cubicBezTo>
                  <a:cubicBezTo>
                    <a:pt x="401669" y="909352"/>
                    <a:pt x="396049" y="906971"/>
                    <a:pt x="390525" y="904780"/>
                  </a:cubicBezTo>
                  <a:cubicBezTo>
                    <a:pt x="327565" y="879443"/>
                    <a:pt x="272605" y="838581"/>
                    <a:pt x="230600" y="786575"/>
                  </a:cubicBezTo>
                  <a:cubicBezTo>
                    <a:pt x="207073" y="757523"/>
                    <a:pt x="187643" y="725043"/>
                    <a:pt x="173069" y="689991"/>
                  </a:cubicBezTo>
                  <a:cubicBezTo>
                    <a:pt x="168593" y="679323"/>
                    <a:pt x="164687" y="668464"/>
                    <a:pt x="161163" y="657416"/>
                  </a:cubicBezTo>
                  <a:cubicBezTo>
                    <a:pt x="150304" y="623221"/>
                    <a:pt x="144113" y="587026"/>
                    <a:pt x="143065" y="549593"/>
                  </a:cubicBezTo>
                  <a:cubicBezTo>
                    <a:pt x="142970" y="545783"/>
                    <a:pt x="142780" y="542068"/>
                    <a:pt x="142780" y="538258"/>
                  </a:cubicBezTo>
                  <a:cubicBezTo>
                    <a:pt x="142780" y="533591"/>
                    <a:pt x="142970" y="528923"/>
                    <a:pt x="143161" y="524256"/>
                  </a:cubicBezTo>
                  <a:cubicBezTo>
                    <a:pt x="143542" y="513302"/>
                    <a:pt x="144494" y="502539"/>
                    <a:pt x="145732" y="491871"/>
                  </a:cubicBezTo>
                  <a:cubicBezTo>
                    <a:pt x="153353" y="426434"/>
                    <a:pt x="176879" y="365760"/>
                    <a:pt x="212503" y="314135"/>
                  </a:cubicBezTo>
                  <a:cubicBezTo>
                    <a:pt x="266319" y="236220"/>
                    <a:pt x="347281" y="178498"/>
                    <a:pt x="441770" y="154876"/>
                  </a:cubicBezTo>
                  <a:cubicBezTo>
                    <a:pt x="472630" y="147161"/>
                    <a:pt x="504825" y="142970"/>
                    <a:pt x="538067" y="142970"/>
                  </a:cubicBezTo>
                  <a:cubicBezTo>
                    <a:pt x="571310" y="142970"/>
                    <a:pt x="601885" y="146971"/>
                    <a:pt x="631984" y="154305"/>
                  </a:cubicBezTo>
                  <a:cubicBezTo>
                    <a:pt x="724948" y="176974"/>
                    <a:pt x="804958" y="232505"/>
                    <a:pt x="859155" y="307943"/>
                  </a:cubicBezTo>
                  <a:cubicBezTo>
                    <a:pt x="903256" y="369284"/>
                    <a:pt x="930116" y="443674"/>
                    <a:pt x="932974" y="524256"/>
                  </a:cubicBezTo>
                  <a:cubicBezTo>
                    <a:pt x="933164" y="528923"/>
                    <a:pt x="933355" y="533591"/>
                    <a:pt x="933355" y="538258"/>
                  </a:cubicBezTo>
                  <a:cubicBezTo>
                    <a:pt x="933355" y="632365"/>
                    <a:pt x="900398" y="718661"/>
                    <a:pt x="845534" y="786575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DC03FBE5-D956-40C6-9F13-3807EFE4AC54}"/>
                </a:ext>
              </a:extLst>
            </p:cNvPr>
            <p:cNvSpPr/>
            <p:nvPr/>
          </p:nvSpPr>
          <p:spPr>
            <a:xfrm rot="16200000">
              <a:off x="173711" y="507700"/>
              <a:ext cx="383336" cy="372890"/>
            </a:xfrm>
            <a:custGeom>
              <a:avLst/>
              <a:gdLst>
                <a:gd name="connsiteX0" fmla="*/ 647414 w 789908"/>
                <a:gd name="connsiteY0" fmla="*/ 528638 h 768381"/>
                <a:gd name="connsiteX1" fmla="*/ 789909 w 789908"/>
                <a:gd name="connsiteY1" fmla="*/ 381286 h 768381"/>
                <a:gd name="connsiteX2" fmla="*/ 716090 w 789908"/>
                <a:gd name="connsiteY2" fmla="*/ 164973 h 768381"/>
                <a:gd name="connsiteX3" fmla="*/ 633032 w 789908"/>
                <a:gd name="connsiteY3" fmla="*/ 190500 h 768381"/>
                <a:gd name="connsiteX4" fmla="*/ 485394 w 789908"/>
                <a:gd name="connsiteY4" fmla="*/ 42863 h 768381"/>
                <a:gd name="connsiteX5" fmla="*/ 488823 w 789908"/>
                <a:gd name="connsiteY5" fmla="*/ 11335 h 768381"/>
                <a:gd name="connsiteX6" fmla="*/ 394907 w 789908"/>
                <a:gd name="connsiteY6" fmla="*/ 0 h 768381"/>
                <a:gd name="connsiteX7" fmla="*/ 298609 w 789908"/>
                <a:gd name="connsiteY7" fmla="*/ 11906 h 768381"/>
                <a:gd name="connsiteX8" fmla="*/ 304419 w 789908"/>
                <a:gd name="connsiteY8" fmla="*/ 52388 h 768381"/>
                <a:gd name="connsiteX9" fmla="*/ 156782 w 789908"/>
                <a:gd name="connsiteY9" fmla="*/ 200025 h 768381"/>
                <a:gd name="connsiteX10" fmla="*/ 69342 w 789908"/>
                <a:gd name="connsiteY10" fmla="*/ 171164 h 768381"/>
                <a:gd name="connsiteX11" fmla="*/ 0 w 789908"/>
                <a:gd name="connsiteY11" fmla="*/ 381286 h 768381"/>
                <a:gd name="connsiteX12" fmla="*/ 142494 w 789908"/>
                <a:gd name="connsiteY12" fmla="*/ 528638 h 768381"/>
                <a:gd name="connsiteX13" fmla="*/ 87440 w 789908"/>
                <a:gd name="connsiteY13" fmla="*/ 643604 h 768381"/>
                <a:gd name="connsiteX14" fmla="*/ 264224 w 789908"/>
                <a:gd name="connsiteY14" fmla="*/ 768382 h 768381"/>
                <a:gd name="connsiteX15" fmla="*/ 404432 w 789908"/>
                <a:gd name="connsiteY15" fmla="*/ 666750 h 768381"/>
                <a:gd name="connsiteX16" fmla="*/ 542354 w 789908"/>
                <a:gd name="connsiteY16" fmla="*/ 762000 h 768381"/>
                <a:gd name="connsiteX17" fmla="*/ 702374 w 789908"/>
                <a:gd name="connsiteY17" fmla="*/ 643509 h 768381"/>
                <a:gd name="connsiteX18" fmla="*/ 647319 w 789908"/>
                <a:gd name="connsiteY18" fmla="*/ 528542 h 768381"/>
                <a:gd name="connsiteX19" fmla="*/ 556451 w 789908"/>
                <a:gd name="connsiteY19" fmla="*/ 367951 h 768381"/>
                <a:gd name="connsiteX20" fmla="*/ 510731 w 789908"/>
                <a:gd name="connsiteY20" fmla="*/ 526161 h 768381"/>
                <a:gd name="connsiteX21" fmla="*/ 483394 w 789908"/>
                <a:gd name="connsiteY21" fmla="*/ 547402 h 768381"/>
                <a:gd name="connsiteX22" fmla="*/ 318802 w 789908"/>
                <a:gd name="connsiteY22" fmla="*/ 552736 h 768381"/>
                <a:gd name="connsiteX23" fmla="*/ 290132 w 789908"/>
                <a:gd name="connsiteY23" fmla="*/ 533305 h 768381"/>
                <a:gd name="connsiteX24" fmla="*/ 234220 w 789908"/>
                <a:gd name="connsiteY24" fmla="*/ 378428 h 768381"/>
                <a:gd name="connsiteX25" fmla="*/ 243840 w 789908"/>
                <a:gd name="connsiteY25" fmla="*/ 345186 h 768381"/>
                <a:gd name="connsiteX26" fmla="*/ 373856 w 789908"/>
                <a:gd name="connsiteY26" fmla="*/ 244126 h 768381"/>
                <a:gd name="connsiteX27" fmla="*/ 408432 w 789908"/>
                <a:gd name="connsiteY27" fmla="*/ 242983 h 768381"/>
                <a:gd name="connsiteX28" fmla="*/ 544735 w 789908"/>
                <a:gd name="connsiteY28" fmla="*/ 335375 h 768381"/>
                <a:gd name="connsiteX29" fmla="*/ 556451 w 789908"/>
                <a:gd name="connsiteY29" fmla="*/ 367951 h 76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89908" h="768381">
                  <a:moveTo>
                    <a:pt x="647414" y="528638"/>
                  </a:moveTo>
                  <a:cubicBezTo>
                    <a:pt x="647414" y="448818"/>
                    <a:pt x="710756" y="383953"/>
                    <a:pt x="789909" y="381286"/>
                  </a:cubicBezTo>
                  <a:cubicBezTo>
                    <a:pt x="787051" y="300704"/>
                    <a:pt x="760190" y="226314"/>
                    <a:pt x="716090" y="164973"/>
                  </a:cubicBezTo>
                  <a:cubicBezTo>
                    <a:pt x="692468" y="181070"/>
                    <a:pt x="663893" y="190500"/>
                    <a:pt x="633032" y="190500"/>
                  </a:cubicBezTo>
                  <a:cubicBezTo>
                    <a:pt x="551498" y="190500"/>
                    <a:pt x="485394" y="124397"/>
                    <a:pt x="485394" y="42863"/>
                  </a:cubicBezTo>
                  <a:cubicBezTo>
                    <a:pt x="485394" y="32004"/>
                    <a:pt x="486633" y="21527"/>
                    <a:pt x="488823" y="11335"/>
                  </a:cubicBezTo>
                  <a:cubicBezTo>
                    <a:pt x="458724" y="4001"/>
                    <a:pt x="427292" y="0"/>
                    <a:pt x="394907" y="0"/>
                  </a:cubicBezTo>
                  <a:cubicBezTo>
                    <a:pt x="362521" y="0"/>
                    <a:pt x="329470" y="4191"/>
                    <a:pt x="298609" y="11906"/>
                  </a:cubicBezTo>
                  <a:cubicBezTo>
                    <a:pt x="302324" y="24765"/>
                    <a:pt x="304419" y="38386"/>
                    <a:pt x="304419" y="52388"/>
                  </a:cubicBezTo>
                  <a:cubicBezTo>
                    <a:pt x="304419" y="133922"/>
                    <a:pt x="238316" y="200025"/>
                    <a:pt x="156782" y="200025"/>
                  </a:cubicBezTo>
                  <a:cubicBezTo>
                    <a:pt x="124016" y="200025"/>
                    <a:pt x="93821" y="189262"/>
                    <a:pt x="69342" y="171164"/>
                  </a:cubicBezTo>
                  <a:cubicBezTo>
                    <a:pt x="27908" y="231267"/>
                    <a:pt x="2667" y="303371"/>
                    <a:pt x="0" y="381286"/>
                  </a:cubicBezTo>
                  <a:cubicBezTo>
                    <a:pt x="79153" y="384048"/>
                    <a:pt x="142494" y="448818"/>
                    <a:pt x="142494" y="528638"/>
                  </a:cubicBezTo>
                  <a:cubicBezTo>
                    <a:pt x="142494" y="575120"/>
                    <a:pt x="120968" y="616553"/>
                    <a:pt x="87440" y="643604"/>
                  </a:cubicBezTo>
                  <a:cubicBezTo>
                    <a:pt x="133160" y="700183"/>
                    <a:pt x="194215" y="743807"/>
                    <a:pt x="264224" y="768382"/>
                  </a:cubicBezTo>
                  <a:cubicBezTo>
                    <a:pt x="283559" y="709422"/>
                    <a:pt x="338995" y="666750"/>
                    <a:pt x="404432" y="666750"/>
                  </a:cubicBezTo>
                  <a:cubicBezTo>
                    <a:pt x="469868" y="666750"/>
                    <a:pt x="521208" y="706374"/>
                    <a:pt x="542354" y="762000"/>
                  </a:cubicBezTo>
                  <a:cubicBezTo>
                    <a:pt x="605409" y="736664"/>
                    <a:pt x="660368" y="695516"/>
                    <a:pt x="702374" y="643509"/>
                  </a:cubicBezTo>
                  <a:cubicBezTo>
                    <a:pt x="668846" y="616458"/>
                    <a:pt x="647319" y="575024"/>
                    <a:pt x="647319" y="528542"/>
                  </a:cubicBezTo>
                  <a:close/>
                  <a:moveTo>
                    <a:pt x="556451" y="367951"/>
                  </a:moveTo>
                  <a:lnTo>
                    <a:pt x="510731" y="526161"/>
                  </a:lnTo>
                  <a:cubicBezTo>
                    <a:pt x="507206" y="538448"/>
                    <a:pt x="496158" y="547021"/>
                    <a:pt x="483394" y="547402"/>
                  </a:cubicBezTo>
                  <a:lnTo>
                    <a:pt x="318802" y="552736"/>
                  </a:lnTo>
                  <a:cubicBezTo>
                    <a:pt x="306038" y="553117"/>
                    <a:pt x="294513" y="545306"/>
                    <a:pt x="290132" y="533305"/>
                  </a:cubicBezTo>
                  <a:lnTo>
                    <a:pt x="234220" y="378428"/>
                  </a:lnTo>
                  <a:cubicBezTo>
                    <a:pt x="229838" y="366427"/>
                    <a:pt x="233744" y="352996"/>
                    <a:pt x="243840" y="345186"/>
                  </a:cubicBezTo>
                  <a:lnTo>
                    <a:pt x="373856" y="244126"/>
                  </a:lnTo>
                  <a:cubicBezTo>
                    <a:pt x="383953" y="236315"/>
                    <a:pt x="397859" y="235839"/>
                    <a:pt x="408432" y="242983"/>
                  </a:cubicBezTo>
                  <a:lnTo>
                    <a:pt x="544735" y="335375"/>
                  </a:lnTo>
                  <a:cubicBezTo>
                    <a:pt x="555308" y="342519"/>
                    <a:pt x="560070" y="355664"/>
                    <a:pt x="556451" y="367951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30" name="Freeform: Shape 229">
            <a:extLst>
              <a:ext uri="{FF2B5EF4-FFF2-40B4-BE49-F238E27FC236}">
                <a16:creationId xmlns:a16="http://schemas.microsoft.com/office/drawing/2014/main" id="{AFD87B64-0B6C-4056-843E-C271C32484D2}"/>
              </a:ext>
            </a:extLst>
          </p:cNvPr>
          <p:cNvSpPr/>
          <p:nvPr/>
        </p:nvSpPr>
        <p:spPr>
          <a:xfrm rot="16200000" flipV="1">
            <a:off x="12028682" y="4806178"/>
            <a:ext cx="99848" cy="99892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1" name="Freeform: Shape 230">
            <a:extLst>
              <a:ext uri="{FF2B5EF4-FFF2-40B4-BE49-F238E27FC236}">
                <a16:creationId xmlns:a16="http://schemas.microsoft.com/office/drawing/2014/main" id="{424C1425-3D4B-4333-80DF-6E3E8BDE5B08}"/>
              </a:ext>
            </a:extLst>
          </p:cNvPr>
          <p:cNvSpPr/>
          <p:nvPr/>
        </p:nvSpPr>
        <p:spPr>
          <a:xfrm rot="16200000" flipV="1">
            <a:off x="11482740" y="4745621"/>
            <a:ext cx="708333" cy="708332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5B03695E-9C5A-498F-A0D8-22A24B879CE8}"/>
              </a:ext>
            </a:extLst>
          </p:cNvPr>
          <p:cNvGrpSpPr/>
          <p:nvPr/>
        </p:nvGrpSpPr>
        <p:grpSpPr>
          <a:xfrm>
            <a:off x="2162775" y="5638018"/>
            <a:ext cx="1128137" cy="338554"/>
            <a:chOff x="4683442" y="3057579"/>
            <a:chExt cx="1128137" cy="338554"/>
          </a:xfrm>
        </p:grpSpPr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845C3FF0-31C6-4220-B6CA-ADEE2B7A1213}"/>
                </a:ext>
              </a:extLst>
            </p:cNvPr>
            <p:cNvSpPr txBox="1"/>
            <p:nvPr/>
          </p:nvSpPr>
          <p:spPr>
            <a:xfrm>
              <a:off x="5093113" y="3057579"/>
              <a:ext cx="7184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  <a:latin typeface="Overpass" pitchFamily="2" charset="0"/>
                </a:rPr>
                <a:t>Brazil</a:t>
              </a:r>
            </a:p>
          </p:txBody>
        </p:sp>
        <p:pic>
          <p:nvPicPr>
            <p:cNvPr id="234" name="Picture Placeholder 65" descr="Chart&#10;&#10;Description automatically generated">
              <a:extLst>
                <a:ext uri="{FF2B5EF4-FFF2-40B4-BE49-F238E27FC236}">
                  <a16:creationId xmlns:a16="http://schemas.microsoft.com/office/drawing/2014/main" id="{4067AA47-B440-485D-8231-5B3A3302A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74" b="8074"/>
            <a:stretch>
              <a:fillRect/>
            </a:stretch>
          </p:blipFill>
          <p:spPr>
            <a:xfrm>
              <a:off x="4683442" y="3088828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B2472BF0-D4FE-4E61-BBB7-ECFC7C29B52B}"/>
              </a:ext>
            </a:extLst>
          </p:cNvPr>
          <p:cNvGrpSpPr/>
          <p:nvPr/>
        </p:nvGrpSpPr>
        <p:grpSpPr>
          <a:xfrm>
            <a:off x="4755206" y="5638018"/>
            <a:ext cx="1430954" cy="338554"/>
            <a:chOff x="4684510" y="2086192"/>
            <a:chExt cx="1430954" cy="338554"/>
          </a:xfrm>
        </p:grpSpPr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FA89356A-E863-4D3C-AFAB-19F3BCB60C53}"/>
                </a:ext>
              </a:extLst>
            </p:cNvPr>
            <p:cNvSpPr txBox="1"/>
            <p:nvPr/>
          </p:nvSpPr>
          <p:spPr>
            <a:xfrm>
              <a:off x="5094031" y="2086192"/>
              <a:ext cx="10214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  <a:latin typeface="Overpass" pitchFamily="2" charset="0"/>
                </a:rPr>
                <a:t>Germany</a:t>
              </a:r>
            </a:p>
          </p:txBody>
        </p:sp>
        <p:pic>
          <p:nvPicPr>
            <p:cNvPr id="237" name="Picture Placeholder 46" descr="Shape, background pattern&#10;&#10;Description automatically generated">
              <a:extLst>
                <a:ext uri="{FF2B5EF4-FFF2-40B4-BE49-F238E27FC236}">
                  <a16:creationId xmlns:a16="http://schemas.microsoft.com/office/drawing/2014/main" id="{15379EF1-DA27-4C06-AC1F-6129077FD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7" b="1087"/>
            <a:stretch>
              <a:fillRect/>
            </a:stretch>
          </p:blipFill>
          <p:spPr>
            <a:xfrm>
              <a:off x="4684510" y="2117441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E9FF8CFE-DC73-4682-B1D9-94C23B82EB53}"/>
              </a:ext>
            </a:extLst>
          </p:cNvPr>
          <p:cNvGrpSpPr/>
          <p:nvPr/>
        </p:nvGrpSpPr>
        <p:grpSpPr>
          <a:xfrm>
            <a:off x="7301927" y="5638018"/>
            <a:ext cx="1004482" cy="338554"/>
            <a:chOff x="2110633" y="4077629"/>
            <a:chExt cx="1004482" cy="338554"/>
          </a:xfrm>
        </p:grpSpPr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CD8BF229-D9F1-46EF-9046-6D997B99A154}"/>
                </a:ext>
              </a:extLst>
            </p:cNvPr>
            <p:cNvSpPr txBox="1"/>
            <p:nvPr/>
          </p:nvSpPr>
          <p:spPr>
            <a:xfrm>
              <a:off x="2524889" y="4077629"/>
              <a:ext cx="5902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  <a:latin typeface="Overpass" pitchFamily="2" charset="0"/>
                </a:rPr>
                <a:t>Italy</a:t>
              </a:r>
            </a:p>
          </p:txBody>
        </p:sp>
        <p:pic>
          <p:nvPicPr>
            <p:cNvPr id="240" name="Picture 2" descr="Flag of Italy - Wikipedia">
              <a:extLst>
                <a:ext uri="{FF2B5EF4-FFF2-40B4-BE49-F238E27FC236}">
                  <a16:creationId xmlns:a16="http://schemas.microsoft.com/office/drawing/2014/main" id="{6BAD43FC-9F7B-49A3-A726-BFC9982DD2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0633" y="4106576"/>
              <a:ext cx="332166" cy="221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660F3313-B4DC-47CC-AED0-65925C311D85}"/>
              </a:ext>
            </a:extLst>
          </p:cNvPr>
          <p:cNvGrpSpPr/>
          <p:nvPr/>
        </p:nvGrpSpPr>
        <p:grpSpPr>
          <a:xfrm>
            <a:off x="2162775" y="1830301"/>
            <a:ext cx="1378056" cy="338554"/>
            <a:chOff x="2093836" y="2053509"/>
            <a:chExt cx="1378056" cy="338554"/>
          </a:xfrm>
        </p:grpSpPr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E5B66B75-B14A-40BE-8891-C2187FECC59C}"/>
                </a:ext>
              </a:extLst>
            </p:cNvPr>
            <p:cNvSpPr txBox="1"/>
            <p:nvPr/>
          </p:nvSpPr>
          <p:spPr>
            <a:xfrm>
              <a:off x="2503357" y="2053509"/>
              <a:ext cx="9685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  <a:latin typeface="Overpass" pitchFamily="2" charset="0"/>
                </a:rPr>
                <a:t>Uruguay</a:t>
              </a:r>
            </a:p>
          </p:txBody>
        </p:sp>
        <p:pic>
          <p:nvPicPr>
            <p:cNvPr id="243" name="Picture Placeholder 120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173173C0-0FB0-470F-B68F-0B0C44FE0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75" b="1875"/>
            <a:stretch>
              <a:fillRect/>
            </a:stretch>
          </p:blipFill>
          <p:spPr>
            <a:xfrm>
              <a:off x="2093836" y="2115536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875BA95B-B3A1-454A-A577-1392EE321C64}"/>
              </a:ext>
            </a:extLst>
          </p:cNvPr>
          <p:cNvGrpSpPr/>
          <p:nvPr/>
        </p:nvGrpSpPr>
        <p:grpSpPr>
          <a:xfrm>
            <a:off x="4755206" y="1861079"/>
            <a:ext cx="1128137" cy="338554"/>
            <a:chOff x="4683442" y="4080168"/>
            <a:chExt cx="1128137" cy="338554"/>
          </a:xfrm>
        </p:grpSpPr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87B4CB8D-5EA1-4FDC-87F0-338C456A7A1A}"/>
                </a:ext>
              </a:extLst>
            </p:cNvPr>
            <p:cNvSpPr txBox="1"/>
            <p:nvPr/>
          </p:nvSpPr>
          <p:spPr>
            <a:xfrm>
              <a:off x="5093113" y="4080168"/>
              <a:ext cx="7184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  <a:latin typeface="Overpass" pitchFamily="2" charset="0"/>
                </a:rPr>
                <a:t>Brazil</a:t>
              </a:r>
            </a:p>
          </p:txBody>
        </p:sp>
        <p:pic>
          <p:nvPicPr>
            <p:cNvPr id="246" name="Picture Placeholder 65" descr="Chart&#10;&#10;Description automatically generated">
              <a:extLst>
                <a:ext uri="{FF2B5EF4-FFF2-40B4-BE49-F238E27FC236}">
                  <a16:creationId xmlns:a16="http://schemas.microsoft.com/office/drawing/2014/main" id="{83285B68-D7F4-4F19-8F11-8666337DE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74" b="8074"/>
            <a:stretch>
              <a:fillRect/>
            </a:stretch>
          </p:blipFill>
          <p:spPr>
            <a:xfrm>
              <a:off x="4683442" y="4111417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4E7A277E-5EB0-4DAC-8841-3DDADD86B7B0}"/>
              </a:ext>
            </a:extLst>
          </p:cNvPr>
          <p:cNvGrpSpPr/>
          <p:nvPr/>
        </p:nvGrpSpPr>
        <p:grpSpPr>
          <a:xfrm>
            <a:off x="7301927" y="1861079"/>
            <a:ext cx="1501929" cy="338554"/>
            <a:chOff x="6622826" y="3518695"/>
            <a:chExt cx="1501929" cy="338554"/>
          </a:xfrm>
        </p:grpSpPr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C61D9006-100E-45F6-9287-83D25ED9C3E5}"/>
                </a:ext>
              </a:extLst>
            </p:cNvPr>
            <p:cNvSpPr txBox="1"/>
            <p:nvPr/>
          </p:nvSpPr>
          <p:spPr>
            <a:xfrm>
              <a:off x="7026377" y="3518695"/>
              <a:ext cx="10983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  <a:latin typeface="Overpass" pitchFamily="2" charset="0"/>
                </a:rPr>
                <a:t>Argentina</a:t>
              </a:r>
            </a:p>
          </p:txBody>
        </p:sp>
        <p:pic>
          <p:nvPicPr>
            <p:cNvPr id="249" name="Picture Placeholder 152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22BFDA40-B7E0-4F5D-AAE0-09B7A7D28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08" r="7408"/>
            <a:stretch>
              <a:fillRect/>
            </a:stretch>
          </p:blipFill>
          <p:spPr>
            <a:xfrm>
              <a:off x="6622826" y="3552484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41C46ED2-79C1-4730-875A-80875CB7E7C7}"/>
              </a:ext>
            </a:extLst>
          </p:cNvPr>
          <p:cNvGrpSpPr/>
          <p:nvPr/>
        </p:nvGrpSpPr>
        <p:grpSpPr>
          <a:xfrm>
            <a:off x="9963834" y="1861079"/>
            <a:ext cx="1108751" cy="338554"/>
            <a:chOff x="1636358" y="3518695"/>
            <a:chExt cx="1108751" cy="338554"/>
          </a:xfrm>
        </p:grpSpPr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190C0F2E-2CCB-49D3-8938-6C4CBF0A017F}"/>
                </a:ext>
              </a:extLst>
            </p:cNvPr>
            <p:cNvSpPr txBox="1"/>
            <p:nvPr/>
          </p:nvSpPr>
          <p:spPr>
            <a:xfrm>
              <a:off x="2045879" y="3518695"/>
              <a:ext cx="6992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  <a:latin typeface="Overpass" pitchFamily="2" charset="0"/>
                </a:rPr>
                <a:t>Spain</a:t>
              </a:r>
            </a:p>
          </p:txBody>
        </p:sp>
        <p:pic>
          <p:nvPicPr>
            <p:cNvPr id="252" name="Picture Placeholder 44">
              <a:extLst>
                <a:ext uri="{FF2B5EF4-FFF2-40B4-BE49-F238E27FC236}">
                  <a16:creationId xmlns:a16="http://schemas.microsoft.com/office/drawing/2014/main" id="{3E844228-7899-472F-9997-1DED84EBD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78" b="5978"/>
            <a:stretch>
              <a:fillRect/>
            </a:stretch>
          </p:blipFill>
          <p:spPr>
            <a:xfrm>
              <a:off x="1636358" y="3549944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C081CA14-A1CC-460C-9507-CA53B7204270}"/>
              </a:ext>
            </a:extLst>
          </p:cNvPr>
          <p:cNvGrpSpPr/>
          <p:nvPr/>
        </p:nvGrpSpPr>
        <p:grpSpPr>
          <a:xfrm>
            <a:off x="4755206" y="4882631"/>
            <a:ext cx="1501929" cy="338554"/>
            <a:chOff x="6622826" y="3518695"/>
            <a:chExt cx="1501929" cy="338554"/>
          </a:xfrm>
        </p:grpSpPr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3C432ADC-4FE7-4FE2-8AC2-419D79B69E15}"/>
                </a:ext>
              </a:extLst>
            </p:cNvPr>
            <p:cNvSpPr txBox="1"/>
            <p:nvPr/>
          </p:nvSpPr>
          <p:spPr>
            <a:xfrm>
              <a:off x="7026377" y="3518695"/>
              <a:ext cx="10983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  <a:latin typeface="Overpass" pitchFamily="2" charset="0"/>
                </a:rPr>
                <a:t>Argentina</a:t>
              </a:r>
            </a:p>
          </p:txBody>
        </p:sp>
        <p:pic>
          <p:nvPicPr>
            <p:cNvPr id="255" name="Picture Placeholder 152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90237F7B-9672-4D0F-8902-528B628A9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08" r="7408"/>
            <a:stretch>
              <a:fillRect/>
            </a:stretch>
          </p:blipFill>
          <p:spPr>
            <a:xfrm>
              <a:off x="6622826" y="3552484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0D282FB2-0F99-47FF-BADF-39FAB3E3EA67}"/>
              </a:ext>
            </a:extLst>
          </p:cNvPr>
          <p:cNvGrpSpPr/>
          <p:nvPr/>
        </p:nvGrpSpPr>
        <p:grpSpPr>
          <a:xfrm>
            <a:off x="7301927" y="4882631"/>
            <a:ext cx="1128137" cy="338554"/>
            <a:chOff x="7388099" y="5710467"/>
            <a:chExt cx="1128137" cy="338554"/>
          </a:xfrm>
        </p:grpSpPr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3532E105-4C6D-4EF5-9399-54E25B77762F}"/>
                </a:ext>
              </a:extLst>
            </p:cNvPr>
            <p:cNvSpPr txBox="1"/>
            <p:nvPr/>
          </p:nvSpPr>
          <p:spPr>
            <a:xfrm>
              <a:off x="7797770" y="5710467"/>
              <a:ext cx="7184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  <a:latin typeface="Overpass" pitchFamily="2" charset="0"/>
                </a:rPr>
                <a:t>Brazil</a:t>
              </a:r>
            </a:p>
          </p:txBody>
        </p:sp>
        <p:pic>
          <p:nvPicPr>
            <p:cNvPr id="258" name="Picture Placeholder 65" descr="Chart&#10;&#10;Description automatically generated">
              <a:extLst>
                <a:ext uri="{FF2B5EF4-FFF2-40B4-BE49-F238E27FC236}">
                  <a16:creationId xmlns:a16="http://schemas.microsoft.com/office/drawing/2014/main" id="{6DA40B21-ABD9-426D-98A7-13FFF06FF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74" b="8074"/>
            <a:stretch>
              <a:fillRect/>
            </a:stretch>
          </p:blipFill>
          <p:spPr>
            <a:xfrm>
              <a:off x="7388099" y="5741716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15ACBF5A-D233-422C-9A0C-E3D4B69A773B}"/>
              </a:ext>
            </a:extLst>
          </p:cNvPr>
          <p:cNvGrpSpPr/>
          <p:nvPr/>
        </p:nvGrpSpPr>
        <p:grpSpPr>
          <a:xfrm>
            <a:off x="2162775" y="4882631"/>
            <a:ext cx="1430954" cy="338554"/>
            <a:chOff x="4684510" y="2086192"/>
            <a:chExt cx="1430954" cy="338554"/>
          </a:xfrm>
        </p:grpSpPr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16A77436-0792-40D0-AC1D-0C4E3355CC64}"/>
                </a:ext>
              </a:extLst>
            </p:cNvPr>
            <p:cNvSpPr txBox="1"/>
            <p:nvPr/>
          </p:nvSpPr>
          <p:spPr>
            <a:xfrm>
              <a:off x="5094031" y="2086192"/>
              <a:ext cx="10214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  <a:latin typeface="Overpass" pitchFamily="2" charset="0"/>
                </a:rPr>
                <a:t>Germany</a:t>
              </a:r>
            </a:p>
          </p:txBody>
        </p:sp>
        <p:pic>
          <p:nvPicPr>
            <p:cNvPr id="261" name="Picture Placeholder 46" descr="Shape, background pattern&#10;&#10;Description automatically generated">
              <a:extLst>
                <a:ext uri="{FF2B5EF4-FFF2-40B4-BE49-F238E27FC236}">
                  <a16:creationId xmlns:a16="http://schemas.microsoft.com/office/drawing/2014/main" id="{17DA59F8-EF10-42D8-A3D0-93DC304D0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7" b="1087"/>
            <a:stretch>
              <a:fillRect/>
            </a:stretch>
          </p:blipFill>
          <p:spPr>
            <a:xfrm>
              <a:off x="4684510" y="2117441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5863FD36-3C33-4D5D-B283-C51DEE66F73C}"/>
              </a:ext>
            </a:extLst>
          </p:cNvPr>
          <p:cNvGrpSpPr/>
          <p:nvPr/>
        </p:nvGrpSpPr>
        <p:grpSpPr>
          <a:xfrm>
            <a:off x="7301927" y="4127243"/>
            <a:ext cx="1222906" cy="338554"/>
            <a:chOff x="9058655" y="3518695"/>
            <a:chExt cx="1222906" cy="338554"/>
          </a:xfrm>
        </p:grpSpPr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2D734DEC-3976-4C92-8DAD-5AB2384A76ED}"/>
                </a:ext>
              </a:extLst>
            </p:cNvPr>
            <p:cNvSpPr txBox="1"/>
            <p:nvPr/>
          </p:nvSpPr>
          <p:spPr>
            <a:xfrm>
              <a:off x="9465312" y="3518695"/>
              <a:ext cx="8162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  <a:latin typeface="Overpass" pitchFamily="2" charset="0"/>
                </a:rPr>
                <a:t>France</a:t>
              </a:r>
            </a:p>
          </p:txBody>
        </p:sp>
        <p:pic>
          <p:nvPicPr>
            <p:cNvPr id="264" name="Picture Placeholder 162" descr="Shape&#10;&#10;Description automatically generated">
              <a:extLst>
                <a:ext uri="{FF2B5EF4-FFF2-40B4-BE49-F238E27FC236}">
                  <a16:creationId xmlns:a16="http://schemas.microsoft.com/office/drawing/2014/main" id="{847D8819-4EFD-48D1-A040-312840B9E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78" b="5978"/>
            <a:stretch>
              <a:fillRect/>
            </a:stretch>
          </p:blipFill>
          <p:spPr>
            <a:xfrm>
              <a:off x="9058655" y="3553754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280654A0-C0DD-4A52-9679-8C0EF6724035}"/>
              </a:ext>
            </a:extLst>
          </p:cNvPr>
          <p:cNvGrpSpPr/>
          <p:nvPr/>
        </p:nvGrpSpPr>
        <p:grpSpPr>
          <a:xfrm>
            <a:off x="2162775" y="4127243"/>
            <a:ext cx="1399588" cy="338554"/>
            <a:chOff x="2093836" y="5053705"/>
            <a:chExt cx="1399588" cy="338554"/>
          </a:xfrm>
        </p:grpSpPr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043A3C25-A2F0-4512-86B4-B1B6E545840B}"/>
                </a:ext>
              </a:extLst>
            </p:cNvPr>
            <p:cNvSpPr txBox="1"/>
            <p:nvPr/>
          </p:nvSpPr>
          <p:spPr>
            <a:xfrm>
              <a:off x="2524889" y="5053705"/>
              <a:ext cx="9685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  <a:latin typeface="Overpass" pitchFamily="2" charset="0"/>
                </a:rPr>
                <a:t>Uruguay</a:t>
              </a:r>
            </a:p>
          </p:txBody>
        </p:sp>
        <p:pic>
          <p:nvPicPr>
            <p:cNvPr id="267" name="Picture Placeholder 120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AD948FAE-9631-4396-A097-D24E24FB9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75" b="1875"/>
            <a:stretch>
              <a:fillRect/>
            </a:stretch>
          </p:blipFill>
          <p:spPr>
            <a:xfrm>
              <a:off x="2093836" y="5084954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E48E5473-5746-4914-988A-E6634102F820}"/>
              </a:ext>
            </a:extLst>
          </p:cNvPr>
          <p:cNvGrpSpPr/>
          <p:nvPr/>
        </p:nvGrpSpPr>
        <p:grpSpPr>
          <a:xfrm>
            <a:off x="4755206" y="4127243"/>
            <a:ext cx="1430954" cy="338554"/>
            <a:chOff x="4684510" y="2086192"/>
            <a:chExt cx="1430954" cy="338554"/>
          </a:xfrm>
        </p:grpSpPr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E654CB3A-329B-439C-80F8-E49A9D0096F1}"/>
                </a:ext>
              </a:extLst>
            </p:cNvPr>
            <p:cNvSpPr txBox="1"/>
            <p:nvPr/>
          </p:nvSpPr>
          <p:spPr>
            <a:xfrm>
              <a:off x="5094031" y="2086192"/>
              <a:ext cx="10214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  <a:latin typeface="Overpass" pitchFamily="2" charset="0"/>
                </a:rPr>
                <a:t>Germany</a:t>
              </a:r>
            </a:p>
          </p:txBody>
        </p:sp>
        <p:pic>
          <p:nvPicPr>
            <p:cNvPr id="270" name="Picture Placeholder 46" descr="Shape, background pattern&#10;&#10;Description automatically generated">
              <a:extLst>
                <a:ext uri="{FF2B5EF4-FFF2-40B4-BE49-F238E27FC236}">
                  <a16:creationId xmlns:a16="http://schemas.microsoft.com/office/drawing/2014/main" id="{7AEB908A-8878-4E14-B2CB-A68F21CB4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7" b="1087"/>
            <a:stretch>
              <a:fillRect/>
            </a:stretch>
          </p:blipFill>
          <p:spPr>
            <a:xfrm>
              <a:off x="4684510" y="2117441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29C7E532-7968-43D6-975E-7DAAFB831850}"/>
              </a:ext>
            </a:extLst>
          </p:cNvPr>
          <p:cNvGrpSpPr/>
          <p:nvPr/>
        </p:nvGrpSpPr>
        <p:grpSpPr>
          <a:xfrm>
            <a:off x="2162775" y="2616467"/>
            <a:ext cx="1004482" cy="338554"/>
            <a:chOff x="2110633" y="3057627"/>
            <a:chExt cx="1004482" cy="338554"/>
          </a:xfrm>
        </p:grpSpPr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A0FCD3EA-78C7-4798-981F-F98E0971D068}"/>
                </a:ext>
              </a:extLst>
            </p:cNvPr>
            <p:cNvSpPr txBox="1"/>
            <p:nvPr/>
          </p:nvSpPr>
          <p:spPr>
            <a:xfrm>
              <a:off x="2524889" y="3057627"/>
              <a:ext cx="4876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solidFill>
                    <a:schemeClr val="bg1"/>
                  </a:solidFill>
                  <a:latin typeface="Overpass" pitchFamily="2" charset="0"/>
                </a:defRPr>
              </a:lvl1pPr>
            </a:lstStyle>
            <a:p>
              <a:r>
                <a:rPr lang="en-IN" dirty="0"/>
                <a:t>Italy</a:t>
              </a:r>
            </a:p>
          </p:txBody>
        </p:sp>
        <p:pic>
          <p:nvPicPr>
            <p:cNvPr id="273" name="Picture 2" descr="Flag of Italy - Wikipedia">
              <a:extLst>
                <a:ext uri="{FF2B5EF4-FFF2-40B4-BE49-F238E27FC236}">
                  <a16:creationId xmlns:a16="http://schemas.microsoft.com/office/drawing/2014/main" id="{37D34A94-618B-421A-BB09-0A3E6B3549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0633" y="3086574"/>
              <a:ext cx="332166" cy="221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768118F8-68E6-4DAE-9E1A-F95F3D399845}"/>
              </a:ext>
            </a:extLst>
          </p:cNvPr>
          <p:cNvGrpSpPr/>
          <p:nvPr/>
        </p:nvGrpSpPr>
        <p:grpSpPr>
          <a:xfrm>
            <a:off x="4755206" y="2616467"/>
            <a:ext cx="1341116" cy="338554"/>
            <a:chOff x="4705044" y="5053705"/>
            <a:chExt cx="1341116" cy="338554"/>
          </a:xfrm>
        </p:grpSpPr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CCD3AAEE-86F9-4F31-BA71-4300C2B06BB9}"/>
                </a:ext>
              </a:extLst>
            </p:cNvPr>
            <p:cNvSpPr txBox="1"/>
            <p:nvPr/>
          </p:nvSpPr>
          <p:spPr>
            <a:xfrm>
              <a:off x="5114495" y="5053705"/>
              <a:ext cx="9316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  <a:latin typeface="Overpass" pitchFamily="2" charset="0"/>
                </a:rPr>
                <a:t>England</a:t>
              </a:r>
            </a:p>
          </p:txBody>
        </p:sp>
        <p:pic>
          <p:nvPicPr>
            <p:cNvPr id="276" name="Picture 4" descr="flag of England | flag of a constituent unit of the United Kingdom |  Britannica">
              <a:extLst>
                <a:ext uri="{FF2B5EF4-FFF2-40B4-BE49-F238E27FC236}">
                  <a16:creationId xmlns:a16="http://schemas.microsoft.com/office/drawing/2014/main" id="{B80956C8-7D49-42CC-8EAD-91C5DE2188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5044" y="5084954"/>
              <a:ext cx="322556" cy="2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BCC45EF9-5FCC-4F8E-B73A-DD0B9687E68D}"/>
              </a:ext>
            </a:extLst>
          </p:cNvPr>
          <p:cNvGrpSpPr/>
          <p:nvPr/>
        </p:nvGrpSpPr>
        <p:grpSpPr>
          <a:xfrm>
            <a:off x="7301927" y="2616467"/>
            <a:ext cx="1430954" cy="338554"/>
            <a:chOff x="4684510" y="2086192"/>
            <a:chExt cx="1430954" cy="338554"/>
          </a:xfrm>
        </p:grpSpPr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6FFD79C3-9111-4DE8-BB61-0CB5067349DC}"/>
                </a:ext>
              </a:extLst>
            </p:cNvPr>
            <p:cNvSpPr txBox="1"/>
            <p:nvPr/>
          </p:nvSpPr>
          <p:spPr>
            <a:xfrm>
              <a:off x="5094031" y="2086192"/>
              <a:ext cx="10214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  <a:latin typeface="Overpass" pitchFamily="2" charset="0"/>
                </a:rPr>
                <a:t>Germany</a:t>
              </a:r>
            </a:p>
          </p:txBody>
        </p:sp>
        <p:pic>
          <p:nvPicPr>
            <p:cNvPr id="279" name="Picture Placeholder 46" descr="Shape, background pattern&#10;&#10;Description automatically generated">
              <a:extLst>
                <a:ext uri="{FF2B5EF4-FFF2-40B4-BE49-F238E27FC236}">
                  <a16:creationId xmlns:a16="http://schemas.microsoft.com/office/drawing/2014/main" id="{9742D895-4E94-45D5-B7AD-0B064143C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7" b="1087"/>
            <a:stretch>
              <a:fillRect/>
            </a:stretch>
          </p:blipFill>
          <p:spPr>
            <a:xfrm>
              <a:off x="4684510" y="2117441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FC568650-94E1-4DF1-9746-A3E4D06A733F}"/>
              </a:ext>
            </a:extLst>
          </p:cNvPr>
          <p:cNvGrpSpPr/>
          <p:nvPr/>
        </p:nvGrpSpPr>
        <p:grpSpPr>
          <a:xfrm>
            <a:off x="9963834" y="2616467"/>
            <a:ext cx="1430954" cy="338554"/>
            <a:chOff x="4684510" y="2086192"/>
            <a:chExt cx="1430954" cy="338554"/>
          </a:xfrm>
        </p:grpSpPr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4BD91EDA-EFB4-4D1B-A131-4C4155FB6E9F}"/>
                </a:ext>
              </a:extLst>
            </p:cNvPr>
            <p:cNvSpPr txBox="1"/>
            <p:nvPr/>
          </p:nvSpPr>
          <p:spPr>
            <a:xfrm>
              <a:off x="5094031" y="2086192"/>
              <a:ext cx="10214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  <a:latin typeface="Overpass" pitchFamily="2" charset="0"/>
                </a:rPr>
                <a:t>Germany</a:t>
              </a:r>
            </a:p>
          </p:txBody>
        </p:sp>
        <p:pic>
          <p:nvPicPr>
            <p:cNvPr id="282" name="Picture Placeholder 46" descr="Shape, background pattern&#10;&#10;Description automatically generated">
              <a:extLst>
                <a:ext uri="{FF2B5EF4-FFF2-40B4-BE49-F238E27FC236}">
                  <a16:creationId xmlns:a16="http://schemas.microsoft.com/office/drawing/2014/main" id="{2321BF07-6C7A-4C6D-B305-AA194CE26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7" b="1087"/>
            <a:stretch>
              <a:fillRect/>
            </a:stretch>
          </p:blipFill>
          <p:spPr>
            <a:xfrm>
              <a:off x="4684510" y="2117441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4495B333-F414-4F32-A3F6-1FA40AA7AB23}"/>
              </a:ext>
            </a:extLst>
          </p:cNvPr>
          <p:cNvGrpSpPr/>
          <p:nvPr/>
        </p:nvGrpSpPr>
        <p:grpSpPr>
          <a:xfrm>
            <a:off x="2162775" y="3371855"/>
            <a:ext cx="1004482" cy="338554"/>
            <a:chOff x="2110633" y="4077629"/>
            <a:chExt cx="1004482" cy="338554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E819ED50-7F3A-43AE-BB5C-B9D8E0A2A72E}"/>
                </a:ext>
              </a:extLst>
            </p:cNvPr>
            <p:cNvSpPr txBox="1"/>
            <p:nvPr/>
          </p:nvSpPr>
          <p:spPr>
            <a:xfrm>
              <a:off x="2524889" y="4077629"/>
              <a:ext cx="5902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  <a:latin typeface="Overpass" pitchFamily="2" charset="0"/>
                </a:rPr>
                <a:t>Italy</a:t>
              </a:r>
            </a:p>
          </p:txBody>
        </p:sp>
        <p:pic>
          <p:nvPicPr>
            <p:cNvPr id="285" name="Picture 2" descr="Flag of Italy - Wikipedia">
              <a:extLst>
                <a:ext uri="{FF2B5EF4-FFF2-40B4-BE49-F238E27FC236}">
                  <a16:creationId xmlns:a16="http://schemas.microsoft.com/office/drawing/2014/main" id="{6B294FF6-2017-4797-9457-60F685C7AD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0633" y="4106576"/>
              <a:ext cx="332166" cy="221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9613455C-39AE-49A6-B25E-00F6E9C6A2AE}"/>
              </a:ext>
            </a:extLst>
          </p:cNvPr>
          <p:cNvGrpSpPr/>
          <p:nvPr/>
        </p:nvGrpSpPr>
        <p:grpSpPr>
          <a:xfrm>
            <a:off x="4755206" y="3371855"/>
            <a:ext cx="1128137" cy="338554"/>
            <a:chOff x="7270091" y="2080679"/>
            <a:chExt cx="1128137" cy="338554"/>
          </a:xfrm>
        </p:grpSpPr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C60C7281-99BA-4A55-88ED-DD5FE30CFBD7}"/>
                </a:ext>
              </a:extLst>
            </p:cNvPr>
            <p:cNvSpPr txBox="1"/>
            <p:nvPr/>
          </p:nvSpPr>
          <p:spPr>
            <a:xfrm>
              <a:off x="7679762" y="2080679"/>
              <a:ext cx="7184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  <a:latin typeface="Overpass" pitchFamily="2" charset="0"/>
                </a:rPr>
                <a:t>Brazil</a:t>
              </a:r>
            </a:p>
          </p:txBody>
        </p:sp>
        <p:pic>
          <p:nvPicPr>
            <p:cNvPr id="288" name="Picture Placeholder 65" descr="Chart&#10;&#10;Description automatically generated">
              <a:extLst>
                <a:ext uri="{FF2B5EF4-FFF2-40B4-BE49-F238E27FC236}">
                  <a16:creationId xmlns:a16="http://schemas.microsoft.com/office/drawing/2014/main" id="{CC955D82-0BD0-4D4D-8FDF-5EDA8E68F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74" b="8074"/>
            <a:stretch>
              <a:fillRect/>
            </a:stretch>
          </p:blipFill>
          <p:spPr>
            <a:xfrm>
              <a:off x="7270091" y="2111928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5D435A59-31F2-48C5-98C8-E024FE982AC8}"/>
              </a:ext>
            </a:extLst>
          </p:cNvPr>
          <p:cNvGrpSpPr/>
          <p:nvPr/>
        </p:nvGrpSpPr>
        <p:grpSpPr>
          <a:xfrm>
            <a:off x="7301927" y="3371855"/>
            <a:ext cx="1128137" cy="338554"/>
            <a:chOff x="7388099" y="5710467"/>
            <a:chExt cx="1128137" cy="338554"/>
          </a:xfrm>
        </p:grpSpPr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02568D7E-3855-4728-89CF-1591A9A02E10}"/>
                </a:ext>
              </a:extLst>
            </p:cNvPr>
            <p:cNvSpPr txBox="1"/>
            <p:nvPr/>
          </p:nvSpPr>
          <p:spPr>
            <a:xfrm>
              <a:off x="7797770" y="5710467"/>
              <a:ext cx="7184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  <a:latin typeface="Overpass" pitchFamily="2" charset="0"/>
                </a:rPr>
                <a:t>Brazil</a:t>
              </a:r>
            </a:p>
          </p:txBody>
        </p:sp>
        <p:pic>
          <p:nvPicPr>
            <p:cNvPr id="291" name="Picture Placeholder 65" descr="Chart&#10;&#10;Description automatically generated">
              <a:extLst>
                <a:ext uri="{FF2B5EF4-FFF2-40B4-BE49-F238E27FC236}">
                  <a16:creationId xmlns:a16="http://schemas.microsoft.com/office/drawing/2014/main" id="{D6E2441D-2B4B-4FBF-B236-86CDEE540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74" b="8074"/>
            <a:stretch>
              <a:fillRect/>
            </a:stretch>
          </p:blipFill>
          <p:spPr>
            <a:xfrm>
              <a:off x="7388099" y="5741716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2948AB72-9B4B-4087-8715-5E9B505C36A8}"/>
              </a:ext>
            </a:extLst>
          </p:cNvPr>
          <p:cNvGrpSpPr/>
          <p:nvPr/>
        </p:nvGrpSpPr>
        <p:grpSpPr>
          <a:xfrm>
            <a:off x="1195867" y="5582541"/>
            <a:ext cx="814508" cy="387952"/>
            <a:chOff x="3716534" y="1865489"/>
            <a:chExt cx="814508" cy="387952"/>
          </a:xfrm>
          <a:solidFill>
            <a:srgbClr val="A30B36"/>
          </a:solidFill>
        </p:grpSpPr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C18DFE5B-F996-4E7D-8BE9-77F39A948BC0}"/>
                </a:ext>
              </a:extLst>
            </p:cNvPr>
            <p:cNvGrpSpPr/>
            <p:nvPr/>
          </p:nvGrpSpPr>
          <p:grpSpPr>
            <a:xfrm>
              <a:off x="3716534" y="1865489"/>
              <a:ext cx="814508" cy="387952"/>
              <a:chOff x="1106844" y="2067708"/>
              <a:chExt cx="814508" cy="387952"/>
            </a:xfrm>
            <a:grpFill/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7F1BC58B-2EC8-4516-AC18-27744CEA9011}"/>
                  </a:ext>
                </a:extLst>
              </p:cNvPr>
              <p:cNvSpPr/>
              <p:nvPr/>
            </p:nvSpPr>
            <p:spPr>
              <a:xfrm>
                <a:off x="1106844" y="2067708"/>
                <a:ext cx="651140" cy="38795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96" name="Isosceles Triangle 295">
                <a:extLst>
                  <a:ext uri="{FF2B5EF4-FFF2-40B4-BE49-F238E27FC236}">
                    <a16:creationId xmlns:a16="http://schemas.microsoft.com/office/drawing/2014/main" id="{9DBA1EDF-531A-4596-BD63-ED817F08B111}"/>
                  </a:ext>
                </a:extLst>
              </p:cNvPr>
              <p:cNvSpPr/>
              <p:nvPr/>
            </p:nvSpPr>
            <p:spPr>
              <a:xfrm rot="5400000">
                <a:off x="1645692" y="2180000"/>
                <a:ext cx="387952" cy="1633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F702C5DB-23DB-41EA-9AEC-BD9CE4C872F2}"/>
                </a:ext>
              </a:extLst>
            </p:cNvPr>
            <p:cNvSpPr txBox="1"/>
            <p:nvPr/>
          </p:nvSpPr>
          <p:spPr>
            <a:xfrm>
              <a:off x="3751981" y="1914887"/>
              <a:ext cx="647934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500">
                  <a:solidFill>
                    <a:schemeClr val="bg1"/>
                  </a:solidFill>
                  <a:latin typeface="Overpass" pitchFamily="2" charset="0"/>
                </a:defRPr>
              </a:lvl1pPr>
            </a:lstStyle>
            <a:p>
              <a:pPr algn="ctr"/>
              <a:r>
                <a:rPr lang="en-IN" sz="1600" b="1" dirty="0"/>
                <a:t>1958</a:t>
              </a:r>
              <a:endParaRPr lang="en-IN" sz="1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63BF268B-6EA2-4203-A882-103DE54DD672}"/>
              </a:ext>
            </a:extLst>
          </p:cNvPr>
          <p:cNvGrpSpPr/>
          <p:nvPr/>
        </p:nvGrpSpPr>
        <p:grpSpPr>
          <a:xfrm>
            <a:off x="3758820" y="5582541"/>
            <a:ext cx="814508" cy="387952"/>
            <a:chOff x="6306140" y="2807973"/>
            <a:chExt cx="814508" cy="387952"/>
          </a:xfrm>
          <a:solidFill>
            <a:srgbClr val="A30B36"/>
          </a:solidFill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B0814E15-8EF8-44D5-830B-090BFB76C6ED}"/>
                </a:ext>
              </a:extLst>
            </p:cNvPr>
            <p:cNvGrpSpPr/>
            <p:nvPr/>
          </p:nvGrpSpPr>
          <p:grpSpPr>
            <a:xfrm>
              <a:off x="6306140" y="2807973"/>
              <a:ext cx="814508" cy="387952"/>
              <a:chOff x="1106844" y="2067708"/>
              <a:chExt cx="814508" cy="387952"/>
            </a:xfrm>
            <a:grpFill/>
          </p:grpSpPr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C7336CF5-43C8-4E1C-A136-232C0E9BEE0D}"/>
                  </a:ext>
                </a:extLst>
              </p:cNvPr>
              <p:cNvSpPr/>
              <p:nvPr/>
            </p:nvSpPr>
            <p:spPr>
              <a:xfrm>
                <a:off x="1106844" y="2067708"/>
                <a:ext cx="651140" cy="38795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01" name="Isosceles Triangle 300">
                <a:extLst>
                  <a:ext uri="{FF2B5EF4-FFF2-40B4-BE49-F238E27FC236}">
                    <a16:creationId xmlns:a16="http://schemas.microsoft.com/office/drawing/2014/main" id="{C8A68BC2-212C-4154-BC8E-B6D29AD2B8DF}"/>
                  </a:ext>
                </a:extLst>
              </p:cNvPr>
              <p:cNvSpPr/>
              <p:nvPr/>
            </p:nvSpPr>
            <p:spPr>
              <a:xfrm rot="5400000">
                <a:off x="1645692" y="2180000"/>
                <a:ext cx="387952" cy="1633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A43C9304-63AB-4AEA-9DDA-005BC97C148F}"/>
                </a:ext>
              </a:extLst>
            </p:cNvPr>
            <p:cNvSpPr txBox="1"/>
            <p:nvPr/>
          </p:nvSpPr>
          <p:spPr>
            <a:xfrm>
              <a:off x="6341586" y="2857371"/>
              <a:ext cx="647934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500">
                  <a:solidFill>
                    <a:schemeClr val="bg1"/>
                  </a:solidFill>
                  <a:latin typeface="Overpass" pitchFamily="2" charset="0"/>
                </a:defRPr>
              </a:lvl1pPr>
            </a:lstStyle>
            <a:p>
              <a:pPr algn="ctr"/>
              <a:r>
                <a:rPr lang="en-IN" sz="1600" b="1" dirty="0"/>
                <a:t>1982</a:t>
              </a:r>
              <a:endParaRPr lang="en-IN" sz="1600" dirty="0"/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1BD2B9EA-0C56-4A53-BBBD-3BCFDB7DAFDA}"/>
              </a:ext>
            </a:extLst>
          </p:cNvPr>
          <p:cNvGrpSpPr/>
          <p:nvPr/>
        </p:nvGrpSpPr>
        <p:grpSpPr>
          <a:xfrm>
            <a:off x="6335019" y="5582541"/>
            <a:ext cx="814508" cy="387952"/>
            <a:chOff x="8927987" y="3750457"/>
            <a:chExt cx="814508" cy="387952"/>
          </a:xfrm>
          <a:solidFill>
            <a:srgbClr val="A30B36"/>
          </a:solidFill>
        </p:grpSpPr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37E314AB-6C01-4EB3-859C-E81E392B55E3}"/>
                </a:ext>
              </a:extLst>
            </p:cNvPr>
            <p:cNvGrpSpPr/>
            <p:nvPr/>
          </p:nvGrpSpPr>
          <p:grpSpPr>
            <a:xfrm>
              <a:off x="8927987" y="3750457"/>
              <a:ext cx="814508" cy="387952"/>
              <a:chOff x="1106844" y="2067708"/>
              <a:chExt cx="814508" cy="387952"/>
            </a:xfrm>
            <a:grpFill/>
          </p:grpSpPr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0061D6CF-03CE-4E33-9CB7-ADFA9EC7B5C7}"/>
                  </a:ext>
                </a:extLst>
              </p:cNvPr>
              <p:cNvSpPr/>
              <p:nvPr/>
            </p:nvSpPr>
            <p:spPr>
              <a:xfrm>
                <a:off x="1106844" y="2067708"/>
                <a:ext cx="651140" cy="38795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06" name="Isosceles Triangle 305">
                <a:extLst>
                  <a:ext uri="{FF2B5EF4-FFF2-40B4-BE49-F238E27FC236}">
                    <a16:creationId xmlns:a16="http://schemas.microsoft.com/office/drawing/2014/main" id="{553FAA82-7B1F-40C5-800D-CB01AE6869EE}"/>
                  </a:ext>
                </a:extLst>
              </p:cNvPr>
              <p:cNvSpPr/>
              <p:nvPr/>
            </p:nvSpPr>
            <p:spPr>
              <a:xfrm rot="5400000">
                <a:off x="1645692" y="2180000"/>
                <a:ext cx="387952" cy="1633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382CD241-714E-4DCB-8C2F-AD81EE063418}"/>
                </a:ext>
              </a:extLst>
            </p:cNvPr>
            <p:cNvSpPr txBox="1"/>
            <p:nvPr/>
          </p:nvSpPr>
          <p:spPr>
            <a:xfrm>
              <a:off x="8934581" y="3799855"/>
              <a:ext cx="705642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500">
                  <a:solidFill>
                    <a:schemeClr val="bg1"/>
                  </a:solidFill>
                  <a:latin typeface="Overpass" pitchFamily="2" charset="0"/>
                </a:defRPr>
              </a:lvl1pPr>
            </a:lstStyle>
            <a:p>
              <a:pPr algn="ctr"/>
              <a:r>
                <a:rPr lang="en-IN" sz="1600" b="1" dirty="0"/>
                <a:t>2006</a:t>
              </a:r>
              <a:endParaRPr lang="en-IN" sz="1600" dirty="0"/>
            </a:p>
          </p:txBody>
        </p: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952995A0-DE3C-4798-A246-72986742D1A2}"/>
              </a:ext>
            </a:extLst>
          </p:cNvPr>
          <p:cNvGrpSpPr/>
          <p:nvPr/>
        </p:nvGrpSpPr>
        <p:grpSpPr>
          <a:xfrm>
            <a:off x="1195867" y="1805602"/>
            <a:ext cx="814508" cy="387952"/>
            <a:chOff x="1126928" y="1865489"/>
            <a:chExt cx="814508" cy="387952"/>
          </a:xfrm>
          <a:solidFill>
            <a:srgbClr val="A30B36"/>
          </a:solidFill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E182E929-9A5C-40F0-9D23-A2234ACE6EA6}"/>
                </a:ext>
              </a:extLst>
            </p:cNvPr>
            <p:cNvGrpSpPr/>
            <p:nvPr/>
          </p:nvGrpSpPr>
          <p:grpSpPr>
            <a:xfrm>
              <a:off x="1126928" y="1865489"/>
              <a:ext cx="814508" cy="387952"/>
              <a:chOff x="1106844" y="2067708"/>
              <a:chExt cx="814508" cy="387952"/>
            </a:xfrm>
            <a:grpFill/>
          </p:grpSpPr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F8CA63D7-F225-4177-9A40-70C9022A2586}"/>
                  </a:ext>
                </a:extLst>
              </p:cNvPr>
              <p:cNvSpPr/>
              <p:nvPr/>
            </p:nvSpPr>
            <p:spPr>
              <a:xfrm>
                <a:off x="1106844" y="2067708"/>
                <a:ext cx="651140" cy="38795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11" name="Isosceles Triangle 310">
                <a:extLst>
                  <a:ext uri="{FF2B5EF4-FFF2-40B4-BE49-F238E27FC236}">
                    <a16:creationId xmlns:a16="http://schemas.microsoft.com/office/drawing/2014/main" id="{37390EE1-D03C-46AE-AB51-CF5660851A27}"/>
                  </a:ext>
                </a:extLst>
              </p:cNvPr>
              <p:cNvSpPr/>
              <p:nvPr/>
            </p:nvSpPr>
            <p:spPr>
              <a:xfrm rot="5400000">
                <a:off x="1645692" y="2180000"/>
                <a:ext cx="387952" cy="1633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96D227EE-26B0-47BB-9DB2-B326EB764DEE}"/>
                </a:ext>
              </a:extLst>
            </p:cNvPr>
            <p:cNvSpPr txBox="1"/>
            <p:nvPr/>
          </p:nvSpPr>
          <p:spPr>
            <a:xfrm>
              <a:off x="1160772" y="1914887"/>
              <a:ext cx="651140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500">
                  <a:solidFill>
                    <a:schemeClr val="bg1"/>
                  </a:solidFill>
                  <a:latin typeface="Overpass" pitchFamily="2" charset="0"/>
                </a:defRPr>
              </a:lvl1pPr>
            </a:lstStyle>
            <a:p>
              <a:pPr algn="ctr"/>
              <a:r>
                <a:rPr lang="en-IN" sz="1600" b="1" dirty="0"/>
                <a:t>1930</a:t>
              </a:r>
              <a:endParaRPr lang="en-IN" sz="1600" dirty="0"/>
            </a:p>
          </p:txBody>
        </p: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C5A88A92-9A02-4EC4-A3EF-001342BC47A1}"/>
              </a:ext>
            </a:extLst>
          </p:cNvPr>
          <p:cNvGrpSpPr/>
          <p:nvPr/>
        </p:nvGrpSpPr>
        <p:grpSpPr>
          <a:xfrm>
            <a:off x="3758820" y="1805602"/>
            <a:ext cx="814508" cy="387952"/>
            <a:chOff x="3716534" y="2807973"/>
            <a:chExt cx="814508" cy="387952"/>
          </a:xfrm>
          <a:solidFill>
            <a:srgbClr val="A30B36"/>
          </a:solidFill>
        </p:grpSpPr>
        <p:grpSp>
          <p:nvGrpSpPr>
            <p:cNvPr id="313" name="Group 312">
              <a:extLst>
                <a:ext uri="{FF2B5EF4-FFF2-40B4-BE49-F238E27FC236}">
                  <a16:creationId xmlns:a16="http://schemas.microsoft.com/office/drawing/2014/main" id="{FE8E87EA-671F-4C93-A034-39339ED95AB1}"/>
                </a:ext>
              </a:extLst>
            </p:cNvPr>
            <p:cNvGrpSpPr/>
            <p:nvPr/>
          </p:nvGrpSpPr>
          <p:grpSpPr>
            <a:xfrm>
              <a:off x="3716534" y="2807973"/>
              <a:ext cx="814508" cy="387952"/>
              <a:chOff x="1106844" y="2067708"/>
              <a:chExt cx="814508" cy="387952"/>
            </a:xfrm>
            <a:grpFill/>
          </p:grpSpPr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B4D14A77-14EB-42B1-BC2D-4B507C0BE669}"/>
                  </a:ext>
                </a:extLst>
              </p:cNvPr>
              <p:cNvSpPr/>
              <p:nvPr/>
            </p:nvSpPr>
            <p:spPr>
              <a:xfrm>
                <a:off x="1106844" y="2067708"/>
                <a:ext cx="651140" cy="38795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16" name="Isosceles Triangle 315">
                <a:extLst>
                  <a:ext uri="{FF2B5EF4-FFF2-40B4-BE49-F238E27FC236}">
                    <a16:creationId xmlns:a16="http://schemas.microsoft.com/office/drawing/2014/main" id="{691A9701-BE20-4471-9E1F-3F9B55ED1841}"/>
                  </a:ext>
                </a:extLst>
              </p:cNvPr>
              <p:cNvSpPr/>
              <p:nvPr/>
            </p:nvSpPr>
            <p:spPr>
              <a:xfrm rot="5400000">
                <a:off x="1645692" y="2180000"/>
                <a:ext cx="387952" cy="1633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D537D377-9113-4308-B290-DB00E86DFD7D}"/>
                </a:ext>
              </a:extLst>
            </p:cNvPr>
            <p:cNvSpPr txBox="1"/>
            <p:nvPr/>
          </p:nvSpPr>
          <p:spPr>
            <a:xfrm>
              <a:off x="3753583" y="2857371"/>
              <a:ext cx="644728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500">
                  <a:solidFill>
                    <a:schemeClr val="bg1"/>
                  </a:solidFill>
                  <a:latin typeface="Overpass" pitchFamily="2" charset="0"/>
                </a:defRPr>
              </a:lvl1pPr>
            </a:lstStyle>
            <a:p>
              <a:pPr algn="ctr"/>
              <a:r>
                <a:rPr lang="en-IN" sz="1600" b="1" dirty="0"/>
                <a:t>1962</a:t>
              </a:r>
              <a:endParaRPr lang="en-IN" sz="1600" dirty="0"/>
            </a:p>
          </p:txBody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698723EA-9E40-4D49-B5EF-F77F245D912A}"/>
              </a:ext>
            </a:extLst>
          </p:cNvPr>
          <p:cNvGrpSpPr/>
          <p:nvPr/>
        </p:nvGrpSpPr>
        <p:grpSpPr>
          <a:xfrm>
            <a:off x="6335019" y="1805602"/>
            <a:ext cx="814508" cy="387952"/>
            <a:chOff x="6266080" y="3750457"/>
            <a:chExt cx="814508" cy="387952"/>
          </a:xfrm>
          <a:solidFill>
            <a:srgbClr val="A30B36"/>
          </a:solidFill>
        </p:grpSpPr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7EA72AA9-E6AE-4D53-A761-1965E226AC89}"/>
                </a:ext>
              </a:extLst>
            </p:cNvPr>
            <p:cNvGrpSpPr/>
            <p:nvPr/>
          </p:nvGrpSpPr>
          <p:grpSpPr>
            <a:xfrm>
              <a:off x="6266080" y="3750457"/>
              <a:ext cx="814508" cy="387952"/>
              <a:chOff x="1106844" y="2067708"/>
              <a:chExt cx="814508" cy="387952"/>
            </a:xfrm>
            <a:grpFill/>
          </p:grpSpPr>
          <p:sp>
            <p:nvSpPr>
              <p:cNvPr id="320" name="Rectangle 319">
                <a:extLst>
                  <a:ext uri="{FF2B5EF4-FFF2-40B4-BE49-F238E27FC236}">
                    <a16:creationId xmlns:a16="http://schemas.microsoft.com/office/drawing/2014/main" id="{FA910C81-D90E-4F4C-AE67-5CAC1D46A0F2}"/>
                  </a:ext>
                </a:extLst>
              </p:cNvPr>
              <p:cNvSpPr/>
              <p:nvPr/>
            </p:nvSpPr>
            <p:spPr>
              <a:xfrm>
                <a:off x="1106844" y="2067708"/>
                <a:ext cx="651140" cy="38795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21" name="Isosceles Triangle 320">
                <a:extLst>
                  <a:ext uri="{FF2B5EF4-FFF2-40B4-BE49-F238E27FC236}">
                    <a16:creationId xmlns:a16="http://schemas.microsoft.com/office/drawing/2014/main" id="{5637DC4F-D46A-4851-BA4E-13B76368A639}"/>
                  </a:ext>
                </a:extLst>
              </p:cNvPr>
              <p:cNvSpPr/>
              <p:nvPr/>
            </p:nvSpPr>
            <p:spPr>
              <a:xfrm rot="5400000">
                <a:off x="1645692" y="2180000"/>
                <a:ext cx="387952" cy="1633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6C28B638-3BA9-4C31-94C4-B9A4F8C28E9B}"/>
                </a:ext>
              </a:extLst>
            </p:cNvPr>
            <p:cNvSpPr txBox="1"/>
            <p:nvPr/>
          </p:nvSpPr>
          <p:spPr>
            <a:xfrm>
              <a:off x="6300725" y="3799855"/>
              <a:ext cx="649537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500">
                  <a:solidFill>
                    <a:schemeClr val="bg1"/>
                  </a:solidFill>
                  <a:latin typeface="Overpass" pitchFamily="2" charset="0"/>
                </a:defRPr>
              </a:lvl1pPr>
            </a:lstStyle>
            <a:p>
              <a:pPr algn="ctr"/>
              <a:r>
                <a:rPr lang="en-IN" sz="1600" b="1" dirty="0"/>
                <a:t>1986</a:t>
              </a:r>
              <a:endParaRPr lang="en-IN" sz="1600" dirty="0"/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362B5BD7-6CE7-40BB-86A9-E435DC8E3601}"/>
              </a:ext>
            </a:extLst>
          </p:cNvPr>
          <p:cNvGrpSpPr/>
          <p:nvPr/>
        </p:nvGrpSpPr>
        <p:grpSpPr>
          <a:xfrm>
            <a:off x="8996926" y="1805602"/>
            <a:ext cx="814508" cy="387952"/>
            <a:chOff x="8927987" y="4692941"/>
            <a:chExt cx="814508" cy="387952"/>
          </a:xfrm>
          <a:solidFill>
            <a:srgbClr val="A30B36"/>
          </a:solidFill>
        </p:grpSpPr>
        <p:grpSp>
          <p:nvGrpSpPr>
            <p:cNvPr id="323" name="Group 322">
              <a:extLst>
                <a:ext uri="{FF2B5EF4-FFF2-40B4-BE49-F238E27FC236}">
                  <a16:creationId xmlns:a16="http://schemas.microsoft.com/office/drawing/2014/main" id="{8062FDF4-E1A4-4E43-B4B9-27A213F12364}"/>
                </a:ext>
              </a:extLst>
            </p:cNvPr>
            <p:cNvGrpSpPr/>
            <p:nvPr/>
          </p:nvGrpSpPr>
          <p:grpSpPr>
            <a:xfrm>
              <a:off x="8927987" y="4692941"/>
              <a:ext cx="814508" cy="387952"/>
              <a:chOff x="1106844" y="2067708"/>
              <a:chExt cx="814508" cy="387952"/>
            </a:xfrm>
            <a:grpFill/>
          </p:grpSpPr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F875C651-5F1B-4C69-8594-C343FBC5B9EA}"/>
                  </a:ext>
                </a:extLst>
              </p:cNvPr>
              <p:cNvSpPr/>
              <p:nvPr/>
            </p:nvSpPr>
            <p:spPr>
              <a:xfrm>
                <a:off x="1106844" y="2067708"/>
                <a:ext cx="651140" cy="38795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26" name="Isosceles Triangle 325">
                <a:extLst>
                  <a:ext uri="{FF2B5EF4-FFF2-40B4-BE49-F238E27FC236}">
                    <a16:creationId xmlns:a16="http://schemas.microsoft.com/office/drawing/2014/main" id="{49C79D05-A639-40C1-A495-44C358BB4EA3}"/>
                  </a:ext>
                </a:extLst>
              </p:cNvPr>
              <p:cNvSpPr/>
              <p:nvPr/>
            </p:nvSpPr>
            <p:spPr>
              <a:xfrm rot="5400000">
                <a:off x="1645692" y="2180000"/>
                <a:ext cx="387952" cy="1633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8A82B1E4-82C8-484C-BEAD-0793D1F8E562}"/>
                </a:ext>
              </a:extLst>
            </p:cNvPr>
            <p:cNvSpPr txBox="1"/>
            <p:nvPr/>
          </p:nvSpPr>
          <p:spPr>
            <a:xfrm>
              <a:off x="8957023" y="4742339"/>
              <a:ext cx="660758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500">
                  <a:solidFill>
                    <a:schemeClr val="bg1"/>
                  </a:solidFill>
                  <a:latin typeface="Overpass" pitchFamily="2" charset="0"/>
                </a:defRPr>
              </a:lvl1pPr>
            </a:lstStyle>
            <a:p>
              <a:pPr algn="ctr"/>
              <a:r>
                <a:rPr lang="en-IN" sz="1600" b="1" dirty="0"/>
                <a:t>2010</a:t>
              </a:r>
              <a:endParaRPr lang="en-IN" sz="1600" dirty="0"/>
            </a:p>
          </p:txBody>
        </p: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1E7F3F97-369C-440B-9752-C6F5E26A7FE9}"/>
              </a:ext>
            </a:extLst>
          </p:cNvPr>
          <p:cNvGrpSpPr/>
          <p:nvPr/>
        </p:nvGrpSpPr>
        <p:grpSpPr>
          <a:xfrm>
            <a:off x="3758820" y="4827154"/>
            <a:ext cx="814508" cy="387952"/>
            <a:chOff x="6306140" y="1865489"/>
            <a:chExt cx="814508" cy="387952"/>
          </a:xfrm>
          <a:solidFill>
            <a:srgbClr val="A30B36"/>
          </a:solidFill>
        </p:grpSpPr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2E38855E-065D-424F-A537-FE280D449DAE}"/>
                </a:ext>
              </a:extLst>
            </p:cNvPr>
            <p:cNvGrpSpPr/>
            <p:nvPr/>
          </p:nvGrpSpPr>
          <p:grpSpPr>
            <a:xfrm>
              <a:off x="6306140" y="1865489"/>
              <a:ext cx="814508" cy="387952"/>
              <a:chOff x="1106844" y="2067708"/>
              <a:chExt cx="814508" cy="387952"/>
            </a:xfrm>
            <a:grpFill/>
          </p:grpSpPr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D8E8A4EB-E9E6-45B2-9510-FB7F54652105}"/>
                  </a:ext>
                </a:extLst>
              </p:cNvPr>
              <p:cNvSpPr/>
              <p:nvPr/>
            </p:nvSpPr>
            <p:spPr>
              <a:xfrm>
                <a:off x="1106844" y="2067708"/>
                <a:ext cx="651140" cy="38795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31" name="Isosceles Triangle 330">
                <a:extLst>
                  <a:ext uri="{FF2B5EF4-FFF2-40B4-BE49-F238E27FC236}">
                    <a16:creationId xmlns:a16="http://schemas.microsoft.com/office/drawing/2014/main" id="{81F49FF5-27F4-4766-B131-D4751D517B7C}"/>
                  </a:ext>
                </a:extLst>
              </p:cNvPr>
              <p:cNvSpPr/>
              <p:nvPr/>
            </p:nvSpPr>
            <p:spPr>
              <a:xfrm rot="5400000">
                <a:off x="1645692" y="2180000"/>
                <a:ext cx="387952" cy="1633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5D1A8E07-25B7-48CF-BE4E-F179F019DCE5}"/>
                </a:ext>
              </a:extLst>
            </p:cNvPr>
            <p:cNvSpPr txBox="1"/>
            <p:nvPr/>
          </p:nvSpPr>
          <p:spPr>
            <a:xfrm>
              <a:off x="6348799" y="1914887"/>
              <a:ext cx="633508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500">
                  <a:solidFill>
                    <a:schemeClr val="bg1"/>
                  </a:solidFill>
                  <a:latin typeface="Overpass" pitchFamily="2" charset="0"/>
                </a:defRPr>
              </a:lvl1pPr>
            </a:lstStyle>
            <a:p>
              <a:pPr algn="ctr"/>
              <a:r>
                <a:rPr lang="en-IN" sz="1600" b="1" dirty="0"/>
                <a:t>1978</a:t>
              </a:r>
              <a:endParaRPr lang="en-IN" sz="1600" dirty="0"/>
            </a:p>
          </p:txBody>
        </p: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4BFB843A-8206-47A4-9D30-AB261558EC9E}"/>
              </a:ext>
            </a:extLst>
          </p:cNvPr>
          <p:cNvGrpSpPr/>
          <p:nvPr/>
        </p:nvGrpSpPr>
        <p:grpSpPr>
          <a:xfrm>
            <a:off x="6335019" y="4827154"/>
            <a:ext cx="814508" cy="387952"/>
            <a:chOff x="8927987" y="2807973"/>
            <a:chExt cx="814508" cy="387952"/>
          </a:xfrm>
          <a:solidFill>
            <a:srgbClr val="A30B36"/>
          </a:solidFill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0F59E38C-422A-487D-9320-16C7B1B0E512}"/>
                </a:ext>
              </a:extLst>
            </p:cNvPr>
            <p:cNvGrpSpPr/>
            <p:nvPr/>
          </p:nvGrpSpPr>
          <p:grpSpPr>
            <a:xfrm>
              <a:off x="8927987" y="2807973"/>
              <a:ext cx="814508" cy="387952"/>
              <a:chOff x="1106844" y="2067708"/>
              <a:chExt cx="814508" cy="387952"/>
            </a:xfrm>
            <a:grpFill/>
          </p:grpSpPr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8608FDEA-252F-4CFF-8F2B-DD38FB4CF4FE}"/>
                  </a:ext>
                </a:extLst>
              </p:cNvPr>
              <p:cNvSpPr/>
              <p:nvPr/>
            </p:nvSpPr>
            <p:spPr>
              <a:xfrm>
                <a:off x="1106844" y="2067708"/>
                <a:ext cx="651140" cy="38795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36" name="Isosceles Triangle 335">
                <a:extLst>
                  <a:ext uri="{FF2B5EF4-FFF2-40B4-BE49-F238E27FC236}">
                    <a16:creationId xmlns:a16="http://schemas.microsoft.com/office/drawing/2014/main" id="{490A1E97-6CFC-4AE3-B777-10E0805C9923}"/>
                  </a:ext>
                </a:extLst>
              </p:cNvPr>
              <p:cNvSpPr/>
              <p:nvPr/>
            </p:nvSpPr>
            <p:spPr>
              <a:xfrm rot="5400000">
                <a:off x="1645692" y="2180000"/>
                <a:ext cx="387952" cy="1633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1AD4EEB5-B0C2-475A-B3F7-CC69A327ED8C}"/>
                </a:ext>
              </a:extLst>
            </p:cNvPr>
            <p:cNvSpPr txBox="1"/>
            <p:nvPr/>
          </p:nvSpPr>
          <p:spPr>
            <a:xfrm>
              <a:off x="8935381" y="2857371"/>
              <a:ext cx="704040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500">
                  <a:solidFill>
                    <a:schemeClr val="bg1"/>
                  </a:solidFill>
                  <a:latin typeface="Overpass" pitchFamily="2" charset="0"/>
                </a:defRPr>
              </a:lvl1pPr>
            </a:lstStyle>
            <a:p>
              <a:pPr algn="ctr"/>
              <a:r>
                <a:rPr lang="en-IN" sz="1600" b="1" dirty="0"/>
                <a:t>2002</a:t>
              </a:r>
              <a:endParaRPr lang="en-IN" sz="1600" dirty="0"/>
            </a:p>
          </p:txBody>
        </p:sp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FF4C1BD6-76CE-400C-977A-CB0B63BD1E66}"/>
              </a:ext>
            </a:extLst>
          </p:cNvPr>
          <p:cNvGrpSpPr/>
          <p:nvPr/>
        </p:nvGrpSpPr>
        <p:grpSpPr>
          <a:xfrm>
            <a:off x="1195867" y="4827154"/>
            <a:ext cx="814508" cy="387952"/>
            <a:chOff x="1126928" y="5635425"/>
            <a:chExt cx="814508" cy="387952"/>
          </a:xfrm>
          <a:solidFill>
            <a:srgbClr val="A30B36"/>
          </a:solidFill>
        </p:grpSpPr>
        <p:grpSp>
          <p:nvGrpSpPr>
            <p:cNvPr id="338" name="Group 337">
              <a:extLst>
                <a:ext uri="{FF2B5EF4-FFF2-40B4-BE49-F238E27FC236}">
                  <a16:creationId xmlns:a16="http://schemas.microsoft.com/office/drawing/2014/main" id="{D5A944CC-4645-47DD-97D4-1CF5D0E9F5E5}"/>
                </a:ext>
              </a:extLst>
            </p:cNvPr>
            <p:cNvGrpSpPr/>
            <p:nvPr/>
          </p:nvGrpSpPr>
          <p:grpSpPr>
            <a:xfrm>
              <a:off x="1126928" y="5635425"/>
              <a:ext cx="814508" cy="387952"/>
              <a:chOff x="1106844" y="2067708"/>
              <a:chExt cx="814508" cy="387952"/>
            </a:xfrm>
            <a:grpFill/>
          </p:grpSpPr>
          <p:sp>
            <p:nvSpPr>
              <p:cNvPr id="340" name="Rectangle 339">
                <a:extLst>
                  <a:ext uri="{FF2B5EF4-FFF2-40B4-BE49-F238E27FC236}">
                    <a16:creationId xmlns:a16="http://schemas.microsoft.com/office/drawing/2014/main" id="{7F6FA374-4093-4FEE-815D-1A9006588DF4}"/>
                  </a:ext>
                </a:extLst>
              </p:cNvPr>
              <p:cNvSpPr/>
              <p:nvPr/>
            </p:nvSpPr>
            <p:spPr>
              <a:xfrm>
                <a:off x="1106844" y="2067708"/>
                <a:ext cx="651140" cy="38795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41" name="Isosceles Triangle 340">
                <a:extLst>
                  <a:ext uri="{FF2B5EF4-FFF2-40B4-BE49-F238E27FC236}">
                    <a16:creationId xmlns:a16="http://schemas.microsoft.com/office/drawing/2014/main" id="{1ECFAB55-91E4-4632-8A28-4AB9ACA1A592}"/>
                  </a:ext>
                </a:extLst>
              </p:cNvPr>
              <p:cNvSpPr/>
              <p:nvPr/>
            </p:nvSpPr>
            <p:spPr>
              <a:xfrm rot="5400000">
                <a:off x="1645692" y="2180000"/>
                <a:ext cx="387952" cy="1633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D9AD1B9C-306E-4826-A39E-57EC05F408E8}"/>
                </a:ext>
              </a:extLst>
            </p:cNvPr>
            <p:cNvSpPr txBox="1"/>
            <p:nvPr/>
          </p:nvSpPr>
          <p:spPr>
            <a:xfrm>
              <a:off x="1161573" y="5684823"/>
              <a:ext cx="649538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500">
                  <a:solidFill>
                    <a:schemeClr val="bg1"/>
                  </a:solidFill>
                  <a:latin typeface="Overpass" pitchFamily="2" charset="0"/>
                </a:defRPr>
              </a:lvl1pPr>
            </a:lstStyle>
            <a:p>
              <a:pPr algn="ctr"/>
              <a:r>
                <a:rPr lang="en-IN" sz="1600" b="1" dirty="0"/>
                <a:t>1954</a:t>
              </a:r>
              <a:endParaRPr lang="en-IN" sz="1600" dirty="0"/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088D157A-9196-4175-9DBA-52895F06EF40}"/>
              </a:ext>
            </a:extLst>
          </p:cNvPr>
          <p:cNvGrpSpPr/>
          <p:nvPr/>
        </p:nvGrpSpPr>
        <p:grpSpPr>
          <a:xfrm>
            <a:off x="6335019" y="4071766"/>
            <a:ext cx="814508" cy="387952"/>
            <a:chOff x="8927987" y="1865489"/>
            <a:chExt cx="814508" cy="387952"/>
          </a:xfrm>
          <a:solidFill>
            <a:srgbClr val="A30B36"/>
          </a:solidFill>
        </p:grpSpPr>
        <p:grpSp>
          <p:nvGrpSpPr>
            <p:cNvPr id="343" name="Group 342">
              <a:extLst>
                <a:ext uri="{FF2B5EF4-FFF2-40B4-BE49-F238E27FC236}">
                  <a16:creationId xmlns:a16="http://schemas.microsoft.com/office/drawing/2014/main" id="{4A40824A-6EE9-47E3-84E0-1CE3FB09AB6F}"/>
                </a:ext>
              </a:extLst>
            </p:cNvPr>
            <p:cNvGrpSpPr/>
            <p:nvPr/>
          </p:nvGrpSpPr>
          <p:grpSpPr>
            <a:xfrm>
              <a:off x="8927987" y="1865489"/>
              <a:ext cx="814508" cy="387952"/>
              <a:chOff x="1106844" y="2067708"/>
              <a:chExt cx="814508" cy="387952"/>
            </a:xfrm>
            <a:grpFill/>
          </p:grpSpPr>
          <p:sp>
            <p:nvSpPr>
              <p:cNvPr id="345" name="Rectangle 344">
                <a:extLst>
                  <a:ext uri="{FF2B5EF4-FFF2-40B4-BE49-F238E27FC236}">
                    <a16:creationId xmlns:a16="http://schemas.microsoft.com/office/drawing/2014/main" id="{8A7DCFB9-962C-45BB-B355-5C698A93956F}"/>
                  </a:ext>
                </a:extLst>
              </p:cNvPr>
              <p:cNvSpPr/>
              <p:nvPr/>
            </p:nvSpPr>
            <p:spPr>
              <a:xfrm>
                <a:off x="1106844" y="2067708"/>
                <a:ext cx="651140" cy="38795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46" name="Isosceles Triangle 345">
                <a:extLst>
                  <a:ext uri="{FF2B5EF4-FFF2-40B4-BE49-F238E27FC236}">
                    <a16:creationId xmlns:a16="http://schemas.microsoft.com/office/drawing/2014/main" id="{41F4C2DD-FEBE-4E73-A0EC-72CECEC03272}"/>
                  </a:ext>
                </a:extLst>
              </p:cNvPr>
              <p:cNvSpPr/>
              <p:nvPr/>
            </p:nvSpPr>
            <p:spPr>
              <a:xfrm rot="5400000">
                <a:off x="1645692" y="2180000"/>
                <a:ext cx="387952" cy="1633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6BB45324-B406-46D8-B952-316674B40C6D}"/>
                </a:ext>
              </a:extLst>
            </p:cNvPr>
            <p:cNvSpPr txBox="1"/>
            <p:nvPr/>
          </p:nvSpPr>
          <p:spPr>
            <a:xfrm>
              <a:off x="8962631" y="1914887"/>
              <a:ext cx="649538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500">
                  <a:solidFill>
                    <a:schemeClr val="bg1"/>
                  </a:solidFill>
                  <a:latin typeface="Overpass" pitchFamily="2" charset="0"/>
                </a:defRPr>
              </a:lvl1pPr>
            </a:lstStyle>
            <a:p>
              <a:pPr algn="ctr"/>
              <a:r>
                <a:rPr lang="en-IN" sz="1600" b="1" dirty="0"/>
                <a:t>1998</a:t>
              </a:r>
              <a:endParaRPr lang="en-IN" sz="1600" dirty="0"/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87A3767A-B103-473C-8562-68FBCD57377E}"/>
              </a:ext>
            </a:extLst>
          </p:cNvPr>
          <p:cNvGrpSpPr/>
          <p:nvPr/>
        </p:nvGrpSpPr>
        <p:grpSpPr>
          <a:xfrm>
            <a:off x="1195867" y="4071766"/>
            <a:ext cx="814508" cy="387952"/>
            <a:chOff x="1126928" y="4692941"/>
            <a:chExt cx="814508" cy="387952"/>
          </a:xfrm>
          <a:solidFill>
            <a:srgbClr val="A30B36"/>
          </a:solidFill>
        </p:grpSpPr>
        <p:grpSp>
          <p:nvGrpSpPr>
            <p:cNvPr id="348" name="Group 347">
              <a:extLst>
                <a:ext uri="{FF2B5EF4-FFF2-40B4-BE49-F238E27FC236}">
                  <a16:creationId xmlns:a16="http://schemas.microsoft.com/office/drawing/2014/main" id="{5B308A4D-9826-4B84-ACB5-AEA8B71EC62A}"/>
                </a:ext>
              </a:extLst>
            </p:cNvPr>
            <p:cNvGrpSpPr/>
            <p:nvPr/>
          </p:nvGrpSpPr>
          <p:grpSpPr>
            <a:xfrm>
              <a:off x="1126928" y="4692941"/>
              <a:ext cx="814508" cy="387952"/>
              <a:chOff x="1106844" y="2067708"/>
              <a:chExt cx="814508" cy="387952"/>
            </a:xfrm>
            <a:grpFill/>
          </p:grpSpPr>
          <p:sp>
            <p:nvSpPr>
              <p:cNvPr id="350" name="Rectangle 349">
                <a:extLst>
                  <a:ext uri="{FF2B5EF4-FFF2-40B4-BE49-F238E27FC236}">
                    <a16:creationId xmlns:a16="http://schemas.microsoft.com/office/drawing/2014/main" id="{CC058F98-E013-4C70-B210-C764C272D508}"/>
                  </a:ext>
                </a:extLst>
              </p:cNvPr>
              <p:cNvSpPr/>
              <p:nvPr/>
            </p:nvSpPr>
            <p:spPr>
              <a:xfrm>
                <a:off x="1106844" y="2067708"/>
                <a:ext cx="651140" cy="38795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51" name="Isosceles Triangle 350">
                <a:extLst>
                  <a:ext uri="{FF2B5EF4-FFF2-40B4-BE49-F238E27FC236}">
                    <a16:creationId xmlns:a16="http://schemas.microsoft.com/office/drawing/2014/main" id="{FE1930C6-EF97-40CD-A073-648FC5BF909D}"/>
                  </a:ext>
                </a:extLst>
              </p:cNvPr>
              <p:cNvSpPr/>
              <p:nvPr/>
            </p:nvSpPr>
            <p:spPr>
              <a:xfrm rot="5400000">
                <a:off x="1645692" y="2180000"/>
                <a:ext cx="387952" cy="1633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B3316FAA-439A-47D0-8887-4A690DDC1BEB}"/>
                </a:ext>
              </a:extLst>
            </p:cNvPr>
            <p:cNvSpPr txBox="1"/>
            <p:nvPr/>
          </p:nvSpPr>
          <p:spPr>
            <a:xfrm>
              <a:off x="1159970" y="4742339"/>
              <a:ext cx="652743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500">
                  <a:solidFill>
                    <a:schemeClr val="bg1"/>
                  </a:solidFill>
                  <a:latin typeface="Overpass" pitchFamily="2" charset="0"/>
                </a:defRPr>
              </a:lvl1pPr>
            </a:lstStyle>
            <a:p>
              <a:pPr algn="ctr"/>
              <a:r>
                <a:rPr lang="en-IN" sz="1600" b="1" dirty="0"/>
                <a:t>1950</a:t>
              </a:r>
              <a:endParaRPr lang="en-IN" sz="1600" dirty="0"/>
            </a:p>
          </p:txBody>
        </p:sp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EC3BCA01-9684-4E3D-9ED4-1B4B1BD4942F}"/>
              </a:ext>
            </a:extLst>
          </p:cNvPr>
          <p:cNvGrpSpPr/>
          <p:nvPr/>
        </p:nvGrpSpPr>
        <p:grpSpPr>
          <a:xfrm>
            <a:off x="3758820" y="4071766"/>
            <a:ext cx="814508" cy="387952"/>
            <a:chOff x="3722296" y="5635425"/>
            <a:chExt cx="814508" cy="387952"/>
          </a:xfrm>
          <a:solidFill>
            <a:srgbClr val="A30B36"/>
          </a:solidFill>
        </p:grpSpPr>
        <p:grpSp>
          <p:nvGrpSpPr>
            <p:cNvPr id="353" name="Group 352">
              <a:extLst>
                <a:ext uri="{FF2B5EF4-FFF2-40B4-BE49-F238E27FC236}">
                  <a16:creationId xmlns:a16="http://schemas.microsoft.com/office/drawing/2014/main" id="{E334423E-8EA5-468B-B24D-46D3207BB984}"/>
                </a:ext>
              </a:extLst>
            </p:cNvPr>
            <p:cNvGrpSpPr/>
            <p:nvPr/>
          </p:nvGrpSpPr>
          <p:grpSpPr>
            <a:xfrm>
              <a:off x="3722296" y="5635425"/>
              <a:ext cx="814508" cy="387952"/>
              <a:chOff x="1106844" y="2067708"/>
              <a:chExt cx="814508" cy="387952"/>
            </a:xfrm>
            <a:grpFill/>
          </p:grpSpPr>
          <p:sp>
            <p:nvSpPr>
              <p:cNvPr id="355" name="Rectangle 354">
                <a:extLst>
                  <a:ext uri="{FF2B5EF4-FFF2-40B4-BE49-F238E27FC236}">
                    <a16:creationId xmlns:a16="http://schemas.microsoft.com/office/drawing/2014/main" id="{02A188C1-8744-4CD9-BF5E-17A2745A127D}"/>
                  </a:ext>
                </a:extLst>
              </p:cNvPr>
              <p:cNvSpPr/>
              <p:nvPr/>
            </p:nvSpPr>
            <p:spPr>
              <a:xfrm>
                <a:off x="1106844" y="2067708"/>
                <a:ext cx="651140" cy="38795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56" name="Isosceles Triangle 355">
                <a:extLst>
                  <a:ext uri="{FF2B5EF4-FFF2-40B4-BE49-F238E27FC236}">
                    <a16:creationId xmlns:a16="http://schemas.microsoft.com/office/drawing/2014/main" id="{97A9FDAE-1F47-4804-8474-E744467A28E9}"/>
                  </a:ext>
                </a:extLst>
              </p:cNvPr>
              <p:cNvSpPr/>
              <p:nvPr/>
            </p:nvSpPr>
            <p:spPr>
              <a:xfrm rot="5400000">
                <a:off x="1645692" y="2180000"/>
                <a:ext cx="387952" cy="1633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354" name="TextBox 353">
              <a:extLst>
                <a:ext uri="{FF2B5EF4-FFF2-40B4-BE49-F238E27FC236}">
                  <a16:creationId xmlns:a16="http://schemas.microsoft.com/office/drawing/2014/main" id="{FD4D36BC-9FF3-49CE-9E5B-557B92295012}"/>
                </a:ext>
              </a:extLst>
            </p:cNvPr>
            <p:cNvSpPr txBox="1"/>
            <p:nvPr/>
          </p:nvSpPr>
          <p:spPr>
            <a:xfrm>
              <a:off x="3764154" y="5684823"/>
              <a:ext cx="635110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500">
                  <a:solidFill>
                    <a:schemeClr val="bg1"/>
                  </a:solidFill>
                  <a:latin typeface="Overpass" pitchFamily="2" charset="0"/>
                </a:defRPr>
              </a:lvl1pPr>
            </a:lstStyle>
            <a:p>
              <a:pPr algn="ctr"/>
              <a:r>
                <a:rPr lang="en-IN" sz="1600" b="1" dirty="0"/>
                <a:t>1974</a:t>
              </a:r>
              <a:endParaRPr lang="en-IN" sz="1600" dirty="0"/>
            </a:p>
          </p:txBody>
        </p: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69C276DB-3FF3-473F-9564-673F5121B1A1}"/>
              </a:ext>
            </a:extLst>
          </p:cNvPr>
          <p:cNvGrpSpPr/>
          <p:nvPr/>
        </p:nvGrpSpPr>
        <p:grpSpPr>
          <a:xfrm>
            <a:off x="1195867" y="2560990"/>
            <a:ext cx="814508" cy="387952"/>
            <a:chOff x="1126928" y="2807973"/>
            <a:chExt cx="814508" cy="387952"/>
          </a:xfrm>
          <a:solidFill>
            <a:srgbClr val="A30B36"/>
          </a:solidFill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790F93FC-133E-4237-88C3-D2C556F1933A}"/>
                </a:ext>
              </a:extLst>
            </p:cNvPr>
            <p:cNvGrpSpPr/>
            <p:nvPr/>
          </p:nvGrpSpPr>
          <p:grpSpPr>
            <a:xfrm>
              <a:off x="1126928" y="2807973"/>
              <a:ext cx="814508" cy="387952"/>
              <a:chOff x="1106844" y="2067708"/>
              <a:chExt cx="814508" cy="387952"/>
            </a:xfrm>
            <a:grpFill/>
          </p:grpSpPr>
          <p:sp>
            <p:nvSpPr>
              <p:cNvPr id="360" name="Rectangle 359">
                <a:extLst>
                  <a:ext uri="{FF2B5EF4-FFF2-40B4-BE49-F238E27FC236}">
                    <a16:creationId xmlns:a16="http://schemas.microsoft.com/office/drawing/2014/main" id="{19CB2EA6-6421-490A-B075-2EED5580005A}"/>
                  </a:ext>
                </a:extLst>
              </p:cNvPr>
              <p:cNvSpPr/>
              <p:nvPr/>
            </p:nvSpPr>
            <p:spPr>
              <a:xfrm>
                <a:off x="1106844" y="2067708"/>
                <a:ext cx="651140" cy="38795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61" name="Isosceles Triangle 360">
                <a:extLst>
                  <a:ext uri="{FF2B5EF4-FFF2-40B4-BE49-F238E27FC236}">
                    <a16:creationId xmlns:a16="http://schemas.microsoft.com/office/drawing/2014/main" id="{C738CF41-633F-4902-9C71-D93A84928237}"/>
                  </a:ext>
                </a:extLst>
              </p:cNvPr>
              <p:cNvSpPr/>
              <p:nvPr/>
            </p:nvSpPr>
            <p:spPr>
              <a:xfrm rot="5400000">
                <a:off x="1645692" y="2180000"/>
                <a:ext cx="387952" cy="1633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3647814B-7B1A-4260-82AB-A51F382DC8A9}"/>
                </a:ext>
              </a:extLst>
            </p:cNvPr>
            <p:cNvSpPr txBox="1"/>
            <p:nvPr/>
          </p:nvSpPr>
          <p:spPr>
            <a:xfrm>
              <a:off x="1162375" y="2857371"/>
              <a:ext cx="647934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500">
                  <a:solidFill>
                    <a:schemeClr val="bg1"/>
                  </a:solidFill>
                  <a:latin typeface="Overpass" pitchFamily="2" charset="0"/>
                </a:defRPr>
              </a:lvl1pPr>
            </a:lstStyle>
            <a:p>
              <a:pPr algn="ctr"/>
              <a:r>
                <a:rPr lang="en-IN" sz="1600" b="1" dirty="0"/>
                <a:t>1934</a:t>
              </a:r>
              <a:endParaRPr lang="en-IN" sz="1600" dirty="0"/>
            </a:p>
          </p:txBody>
        </p:sp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B6CB55D5-D9EB-422D-ADCC-67E69BA83352}"/>
              </a:ext>
            </a:extLst>
          </p:cNvPr>
          <p:cNvGrpSpPr/>
          <p:nvPr/>
        </p:nvGrpSpPr>
        <p:grpSpPr>
          <a:xfrm>
            <a:off x="3758820" y="2560990"/>
            <a:ext cx="814508" cy="387952"/>
            <a:chOff x="3716534" y="3750457"/>
            <a:chExt cx="814508" cy="387952"/>
          </a:xfrm>
          <a:solidFill>
            <a:srgbClr val="A30B36"/>
          </a:solidFill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0C425522-9CF6-4709-839D-0471CA0E79F4}"/>
                </a:ext>
              </a:extLst>
            </p:cNvPr>
            <p:cNvGrpSpPr/>
            <p:nvPr/>
          </p:nvGrpSpPr>
          <p:grpSpPr>
            <a:xfrm>
              <a:off x="3716534" y="3750457"/>
              <a:ext cx="814508" cy="387952"/>
              <a:chOff x="1106844" y="2067708"/>
              <a:chExt cx="814508" cy="387952"/>
            </a:xfrm>
            <a:grpFill/>
          </p:grpSpPr>
          <p:sp>
            <p:nvSpPr>
              <p:cNvPr id="365" name="Rectangle 364">
                <a:extLst>
                  <a:ext uri="{FF2B5EF4-FFF2-40B4-BE49-F238E27FC236}">
                    <a16:creationId xmlns:a16="http://schemas.microsoft.com/office/drawing/2014/main" id="{44625C16-5412-4A69-87E5-5D69CE620DB2}"/>
                  </a:ext>
                </a:extLst>
              </p:cNvPr>
              <p:cNvSpPr/>
              <p:nvPr/>
            </p:nvSpPr>
            <p:spPr>
              <a:xfrm>
                <a:off x="1106844" y="2067708"/>
                <a:ext cx="651140" cy="38795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66" name="Isosceles Triangle 365">
                <a:extLst>
                  <a:ext uri="{FF2B5EF4-FFF2-40B4-BE49-F238E27FC236}">
                    <a16:creationId xmlns:a16="http://schemas.microsoft.com/office/drawing/2014/main" id="{CEAC283B-2C50-4B05-ACD5-5DA1BFA00870}"/>
                  </a:ext>
                </a:extLst>
              </p:cNvPr>
              <p:cNvSpPr/>
              <p:nvPr/>
            </p:nvSpPr>
            <p:spPr>
              <a:xfrm rot="5400000">
                <a:off x="1645692" y="2180000"/>
                <a:ext cx="387952" cy="1633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EBA9F62F-4BC1-409F-9F80-8D00555C73AF}"/>
                </a:ext>
              </a:extLst>
            </p:cNvPr>
            <p:cNvSpPr txBox="1"/>
            <p:nvPr/>
          </p:nvSpPr>
          <p:spPr>
            <a:xfrm>
              <a:off x="3752782" y="3799855"/>
              <a:ext cx="646331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500">
                  <a:solidFill>
                    <a:schemeClr val="bg1"/>
                  </a:solidFill>
                  <a:latin typeface="Overpass" pitchFamily="2" charset="0"/>
                </a:defRPr>
              </a:lvl1pPr>
            </a:lstStyle>
            <a:p>
              <a:pPr algn="ctr"/>
              <a:r>
                <a:rPr lang="en-IN" sz="1600" b="1" dirty="0"/>
                <a:t>1966</a:t>
              </a:r>
              <a:endParaRPr lang="en-IN" sz="1600" dirty="0"/>
            </a:p>
          </p:txBody>
        </p:sp>
      </p:grpSp>
      <p:grpSp>
        <p:nvGrpSpPr>
          <p:cNvPr id="367" name="Group 366">
            <a:extLst>
              <a:ext uri="{FF2B5EF4-FFF2-40B4-BE49-F238E27FC236}">
                <a16:creationId xmlns:a16="http://schemas.microsoft.com/office/drawing/2014/main" id="{696929AE-40E2-48F5-BBBB-41F869CC8D48}"/>
              </a:ext>
            </a:extLst>
          </p:cNvPr>
          <p:cNvGrpSpPr/>
          <p:nvPr/>
        </p:nvGrpSpPr>
        <p:grpSpPr>
          <a:xfrm>
            <a:off x="6335019" y="2560990"/>
            <a:ext cx="814508" cy="387952"/>
            <a:chOff x="6329843" y="4692941"/>
            <a:chExt cx="814508" cy="387952"/>
          </a:xfrm>
          <a:solidFill>
            <a:srgbClr val="A30B36"/>
          </a:solidFill>
        </p:grpSpPr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26C59838-B842-4ECC-BA00-58CAFD7809C2}"/>
                </a:ext>
              </a:extLst>
            </p:cNvPr>
            <p:cNvGrpSpPr/>
            <p:nvPr/>
          </p:nvGrpSpPr>
          <p:grpSpPr>
            <a:xfrm>
              <a:off x="6329843" y="4692941"/>
              <a:ext cx="814508" cy="387952"/>
              <a:chOff x="1106844" y="2067708"/>
              <a:chExt cx="814508" cy="387952"/>
            </a:xfrm>
            <a:grpFill/>
          </p:grpSpPr>
          <p:sp>
            <p:nvSpPr>
              <p:cNvPr id="370" name="Rectangle 369">
                <a:extLst>
                  <a:ext uri="{FF2B5EF4-FFF2-40B4-BE49-F238E27FC236}">
                    <a16:creationId xmlns:a16="http://schemas.microsoft.com/office/drawing/2014/main" id="{A68D55E5-6BBE-4FE6-A002-D633265BE967}"/>
                  </a:ext>
                </a:extLst>
              </p:cNvPr>
              <p:cNvSpPr/>
              <p:nvPr/>
            </p:nvSpPr>
            <p:spPr>
              <a:xfrm>
                <a:off x="1106844" y="2067708"/>
                <a:ext cx="651140" cy="38795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71" name="Isosceles Triangle 370">
                <a:extLst>
                  <a:ext uri="{FF2B5EF4-FFF2-40B4-BE49-F238E27FC236}">
                    <a16:creationId xmlns:a16="http://schemas.microsoft.com/office/drawing/2014/main" id="{90E21668-54BE-41F1-9A2E-E0AE8DFD2677}"/>
                  </a:ext>
                </a:extLst>
              </p:cNvPr>
              <p:cNvSpPr/>
              <p:nvPr/>
            </p:nvSpPr>
            <p:spPr>
              <a:xfrm rot="5400000">
                <a:off x="1645692" y="2180000"/>
                <a:ext cx="387952" cy="1633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369" name="TextBox 368">
              <a:extLst>
                <a:ext uri="{FF2B5EF4-FFF2-40B4-BE49-F238E27FC236}">
                  <a16:creationId xmlns:a16="http://schemas.microsoft.com/office/drawing/2014/main" id="{7E072A02-75EA-406E-BA3D-6AEA323A2A20}"/>
                </a:ext>
              </a:extLst>
            </p:cNvPr>
            <p:cNvSpPr txBox="1"/>
            <p:nvPr/>
          </p:nvSpPr>
          <p:spPr>
            <a:xfrm>
              <a:off x="6362083" y="4742339"/>
              <a:ext cx="654346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500">
                  <a:solidFill>
                    <a:schemeClr val="bg1"/>
                  </a:solidFill>
                  <a:latin typeface="Overpass" pitchFamily="2" charset="0"/>
                </a:defRPr>
              </a:lvl1pPr>
            </a:lstStyle>
            <a:p>
              <a:pPr algn="ctr"/>
              <a:r>
                <a:rPr lang="en-IN" sz="1600" b="1" dirty="0"/>
                <a:t>1990</a:t>
              </a:r>
              <a:endParaRPr lang="en-IN" sz="1600" dirty="0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73C168E6-1962-49CB-A673-3EA44683E7D3}"/>
              </a:ext>
            </a:extLst>
          </p:cNvPr>
          <p:cNvGrpSpPr/>
          <p:nvPr/>
        </p:nvGrpSpPr>
        <p:grpSpPr>
          <a:xfrm>
            <a:off x="8996926" y="2560990"/>
            <a:ext cx="814508" cy="387952"/>
            <a:chOff x="8927987" y="5635425"/>
            <a:chExt cx="814508" cy="387952"/>
          </a:xfrm>
          <a:solidFill>
            <a:srgbClr val="A30B36"/>
          </a:solidFill>
        </p:grpSpPr>
        <p:grpSp>
          <p:nvGrpSpPr>
            <p:cNvPr id="373" name="Group 372">
              <a:extLst>
                <a:ext uri="{FF2B5EF4-FFF2-40B4-BE49-F238E27FC236}">
                  <a16:creationId xmlns:a16="http://schemas.microsoft.com/office/drawing/2014/main" id="{EDEF9902-F552-4E67-B9F9-BB7B5881A8FC}"/>
                </a:ext>
              </a:extLst>
            </p:cNvPr>
            <p:cNvGrpSpPr/>
            <p:nvPr/>
          </p:nvGrpSpPr>
          <p:grpSpPr>
            <a:xfrm>
              <a:off x="8927987" y="5635425"/>
              <a:ext cx="814508" cy="387952"/>
              <a:chOff x="1106844" y="2067708"/>
              <a:chExt cx="814508" cy="387952"/>
            </a:xfrm>
            <a:grpFill/>
          </p:grpSpPr>
          <p:sp>
            <p:nvSpPr>
              <p:cNvPr id="375" name="Rectangle 374">
                <a:extLst>
                  <a:ext uri="{FF2B5EF4-FFF2-40B4-BE49-F238E27FC236}">
                    <a16:creationId xmlns:a16="http://schemas.microsoft.com/office/drawing/2014/main" id="{FD63AC22-C841-4D9F-A3EE-387FC61E61F4}"/>
                  </a:ext>
                </a:extLst>
              </p:cNvPr>
              <p:cNvSpPr/>
              <p:nvPr/>
            </p:nvSpPr>
            <p:spPr>
              <a:xfrm>
                <a:off x="1106844" y="2067708"/>
                <a:ext cx="651140" cy="38795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76" name="Isosceles Triangle 375">
                <a:extLst>
                  <a:ext uri="{FF2B5EF4-FFF2-40B4-BE49-F238E27FC236}">
                    <a16:creationId xmlns:a16="http://schemas.microsoft.com/office/drawing/2014/main" id="{AD9A620D-29EC-4931-A55F-07D4F6E7C19D}"/>
                  </a:ext>
                </a:extLst>
              </p:cNvPr>
              <p:cNvSpPr/>
              <p:nvPr/>
            </p:nvSpPr>
            <p:spPr>
              <a:xfrm rot="5400000">
                <a:off x="1645692" y="2180000"/>
                <a:ext cx="387952" cy="1633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374" name="TextBox 373">
              <a:extLst>
                <a:ext uri="{FF2B5EF4-FFF2-40B4-BE49-F238E27FC236}">
                  <a16:creationId xmlns:a16="http://schemas.microsoft.com/office/drawing/2014/main" id="{67350898-A1B2-4B86-836C-4F712D303AFA}"/>
                </a:ext>
              </a:extLst>
            </p:cNvPr>
            <p:cNvSpPr txBox="1"/>
            <p:nvPr/>
          </p:nvSpPr>
          <p:spPr>
            <a:xfrm>
              <a:off x="8958626" y="5684823"/>
              <a:ext cx="657552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500">
                  <a:solidFill>
                    <a:schemeClr val="bg1"/>
                  </a:solidFill>
                  <a:latin typeface="Overpass" pitchFamily="2" charset="0"/>
                </a:defRPr>
              </a:lvl1pPr>
            </a:lstStyle>
            <a:p>
              <a:pPr algn="ctr"/>
              <a:r>
                <a:rPr lang="en-IN" sz="1600" b="1" dirty="0"/>
                <a:t>2014</a:t>
              </a:r>
              <a:endParaRPr lang="en-IN" sz="1600" dirty="0"/>
            </a:p>
          </p:txBody>
        </p:sp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76C609A0-DC66-491D-AEA3-85B53330F215}"/>
              </a:ext>
            </a:extLst>
          </p:cNvPr>
          <p:cNvGrpSpPr/>
          <p:nvPr/>
        </p:nvGrpSpPr>
        <p:grpSpPr>
          <a:xfrm>
            <a:off x="1195867" y="3316378"/>
            <a:ext cx="814508" cy="387952"/>
            <a:chOff x="1126928" y="3750457"/>
            <a:chExt cx="814508" cy="387952"/>
          </a:xfrm>
          <a:solidFill>
            <a:srgbClr val="A30B36"/>
          </a:solidFill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7883E976-B48B-4611-887F-D8FF2DF5ED75}"/>
                </a:ext>
              </a:extLst>
            </p:cNvPr>
            <p:cNvGrpSpPr/>
            <p:nvPr/>
          </p:nvGrpSpPr>
          <p:grpSpPr>
            <a:xfrm>
              <a:off x="1126928" y="3750457"/>
              <a:ext cx="814508" cy="387952"/>
              <a:chOff x="1106844" y="2067708"/>
              <a:chExt cx="814508" cy="387952"/>
            </a:xfrm>
            <a:grpFill/>
          </p:grpSpPr>
          <p:sp>
            <p:nvSpPr>
              <p:cNvPr id="380" name="Rectangle 379">
                <a:extLst>
                  <a:ext uri="{FF2B5EF4-FFF2-40B4-BE49-F238E27FC236}">
                    <a16:creationId xmlns:a16="http://schemas.microsoft.com/office/drawing/2014/main" id="{A0EB957E-6C38-4C30-9DE1-AB52AAF5336B}"/>
                  </a:ext>
                </a:extLst>
              </p:cNvPr>
              <p:cNvSpPr/>
              <p:nvPr/>
            </p:nvSpPr>
            <p:spPr>
              <a:xfrm>
                <a:off x="1106844" y="2067708"/>
                <a:ext cx="651140" cy="38795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81" name="Isosceles Triangle 380">
                <a:extLst>
                  <a:ext uri="{FF2B5EF4-FFF2-40B4-BE49-F238E27FC236}">
                    <a16:creationId xmlns:a16="http://schemas.microsoft.com/office/drawing/2014/main" id="{505C712B-D165-4834-9A57-001619B0B9FB}"/>
                  </a:ext>
                </a:extLst>
              </p:cNvPr>
              <p:cNvSpPr/>
              <p:nvPr/>
            </p:nvSpPr>
            <p:spPr>
              <a:xfrm rot="5400000">
                <a:off x="1645692" y="2180000"/>
                <a:ext cx="387952" cy="1633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379" name="TextBox 378">
              <a:extLst>
                <a:ext uri="{FF2B5EF4-FFF2-40B4-BE49-F238E27FC236}">
                  <a16:creationId xmlns:a16="http://schemas.microsoft.com/office/drawing/2014/main" id="{204281B7-A595-4C47-BECC-3E462F6DCE79}"/>
                </a:ext>
              </a:extLst>
            </p:cNvPr>
            <p:cNvSpPr txBox="1"/>
            <p:nvPr/>
          </p:nvSpPr>
          <p:spPr>
            <a:xfrm>
              <a:off x="1163176" y="3799855"/>
              <a:ext cx="646332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500">
                  <a:solidFill>
                    <a:schemeClr val="bg1"/>
                  </a:solidFill>
                  <a:latin typeface="Overpass" pitchFamily="2" charset="0"/>
                </a:defRPr>
              </a:lvl1pPr>
            </a:lstStyle>
            <a:p>
              <a:pPr algn="ctr"/>
              <a:r>
                <a:rPr lang="en-IN" sz="1600" b="1" dirty="0"/>
                <a:t>1938</a:t>
              </a:r>
              <a:endParaRPr lang="en-IN" sz="1600" dirty="0"/>
            </a:p>
          </p:txBody>
        </p:sp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C94DDA6F-4170-4C5E-B367-99044330466D}"/>
              </a:ext>
            </a:extLst>
          </p:cNvPr>
          <p:cNvGrpSpPr/>
          <p:nvPr/>
        </p:nvGrpSpPr>
        <p:grpSpPr>
          <a:xfrm>
            <a:off x="3758820" y="3316378"/>
            <a:ext cx="814508" cy="387952"/>
            <a:chOff x="3717287" y="4692941"/>
            <a:chExt cx="814508" cy="387952"/>
          </a:xfrm>
          <a:solidFill>
            <a:srgbClr val="A30B36"/>
          </a:solidFill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779AB4D7-8E25-4CCD-B2F3-AC4157F2FB84}"/>
                </a:ext>
              </a:extLst>
            </p:cNvPr>
            <p:cNvGrpSpPr/>
            <p:nvPr/>
          </p:nvGrpSpPr>
          <p:grpSpPr>
            <a:xfrm>
              <a:off x="3717287" y="4692941"/>
              <a:ext cx="814508" cy="387952"/>
              <a:chOff x="1106844" y="2067708"/>
              <a:chExt cx="814508" cy="387952"/>
            </a:xfrm>
            <a:grpFill/>
          </p:grpSpPr>
          <p:sp>
            <p:nvSpPr>
              <p:cNvPr id="385" name="Rectangle 384">
                <a:extLst>
                  <a:ext uri="{FF2B5EF4-FFF2-40B4-BE49-F238E27FC236}">
                    <a16:creationId xmlns:a16="http://schemas.microsoft.com/office/drawing/2014/main" id="{D167C618-0527-47C1-985A-F996F15725C2}"/>
                  </a:ext>
                </a:extLst>
              </p:cNvPr>
              <p:cNvSpPr/>
              <p:nvPr/>
            </p:nvSpPr>
            <p:spPr>
              <a:xfrm>
                <a:off x="1106844" y="2067708"/>
                <a:ext cx="651140" cy="38795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86" name="Isosceles Triangle 385">
                <a:extLst>
                  <a:ext uri="{FF2B5EF4-FFF2-40B4-BE49-F238E27FC236}">
                    <a16:creationId xmlns:a16="http://schemas.microsoft.com/office/drawing/2014/main" id="{A35058CA-BBFE-439E-ABCF-E7ED8D77851E}"/>
                  </a:ext>
                </a:extLst>
              </p:cNvPr>
              <p:cNvSpPr/>
              <p:nvPr/>
            </p:nvSpPr>
            <p:spPr>
              <a:xfrm rot="5400000">
                <a:off x="1645692" y="2180000"/>
                <a:ext cx="387952" cy="1633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63AD4684-1866-4EFD-A52F-7D838B09D693}"/>
                </a:ext>
              </a:extLst>
            </p:cNvPr>
            <p:cNvSpPr txBox="1"/>
            <p:nvPr/>
          </p:nvSpPr>
          <p:spPr>
            <a:xfrm>
              <a:off x="3757542" y="4742339"/>
              <a:ext cx="638316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500">
                  <a:solidFill>
                    <a:schemeClr val="bg1"/>
                  </a:solidFill>
                  <a:latin typeface="Overpass" pitchFamily="2" charset="0"/>
                </a:defRPr>
              </a:lvl1pPr>
            </a:lstStyle>
            <a:p>
              <a:pPr algn="ctr"/>
              <a:r>
                <a:rPr lang="en-IN" sz="1600" b="1" dirty="0"/>
                <a:t>1970</a:t>
              </a:r>
              <a:endParaRPr lang="en-IN" sz="1600" dirty="0"/>
            </a:p>
          </p:txBody>
        </p:sp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6DF274E9-F766-455C-8E7A-669FF83A4CEB}"/>
              </a:ext>
            </a:extLst>
          </p:cNvPr>
          <p:cNvGrpSpPr/>
          <p:nvPr/>
        </p:nvGrpSpPr>
        <p:grpSpPr>
          <a:xfrm>
            <a:off x="6335019" y="3316378"/>
            <a:ext cx="814508" cy="387952"/>
            <a:chOff x="6317664" y="5635425"/>
            <a:chExt cx="814508" cy="387952"/>
          </a:xfrm>
          <a:solidFill>
            <a:srgbClr val="A30B36"/>
          </a:solidFill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71B990B4-ACB2-40DC-AE5A-866BC1D36C41}"/>
                </a:ext>
              </a:extLst>
            </p:cNvPr>
            <p:cNvGrpSpPr/>
            <p:nvPr/>
          </p:nvGrpSpPr>
          <p:grpSpPr>
            <a:xfrm>
              <a:off x="6317664" y="5635425"/>
              <a:ext cx="814508" cy="387952"/>
              <a:chOff x="1106844" y="2067708"/>
              <a:chExt cx="814508" cy="387952"/>
            </a:xfrm>
            <a:grpFill/>
          </p:grpSpPr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1EB56FC1-F781-48C0-A4DD-043790970088}"/>
                  </a:ext>
                </a:extLst>
              </p:cNvPr>
              <p:cNvSpPr/>
              <p:nvPr/>
            </p:nvSpPr>
            <p:spPr>
              <a:xfrm>
                <a:off x="1106844" y="2067708"/>
                <a:ext cx="651140" cy="38795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91" name="Isosceles Triangle 390">
                <a:extLst>
                  <a:ext uri="{FF2B5EF4-FFF2-40B4-BE49-F238E27FC236}">
                    <a16:creationId xmlns:a16="http://schemas.microsoft.com/office/drawing/2014/main" id="{607A7A02-6AAC-40FC-AF56-3FD09B8DB65E}"/>
                  </a:ext>
                </a:extLst>
              </p:cNvPr>
              <p:cNvSpPr/>
              <p:nvPr/>
            </p:nvSpPr>
            <p:spPr>
              <a:xfrm rot="5400000">
                <a:off x="1645692" y="2180000"/>
                <a:ext cx="387952" cy="1633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389" name="TextBox 388">
              <a:extLst>
                <a:ext uri="{FF2B5EF4-FFF2-40B4-BE49-F238E27FC236}">
                  <a16:creationId xmlns:a16="http://schemas.microsoft.com/office/drawing/2014/main" id="{5DDB6226-B14B-4DC5-98C8-DDA7FDEB9CF6}"/>
                </a:ext>
              </a:extLst>
            </p:cNvPr>
            <p:cNvSpPr txBox="1"/>
            <p:nvPr/>
          </p:nvSpPr>
          <p:spPr>
            <a:xfrm>
              <a:off x="6351507" y="5684823"/>
              <a:ext cx="651140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500">
                  <a:solidFill>
                    <a:schemeClr val="bg1"/>
                  </a:solidFill>
                  <a:latin typeface="Overpass" pitchFamily="2" charset="0"/>
                </a:defRPr>
              </a:lvl1pPr>
            </a:lstStyle>
            <a:p>
              <a:pPr algn="ctr"/>
              <a:r>
                <a:rPr lang="en-IN" sz="1600" b="1" dirty="0"/>
                <a:t>1994</a:t>
              </a:r>
              <a:endParaRPr lang="en-IN" sz="1600" dirty="0"/>
            </a:p>
          </p:txBody>
        </p:sp>
      </p:grpSp>
      <p:sp>
        <p:nvSpPr>
          <p:cNvPr id="392" name="Freeform: Shape 391">
            <a:extLst>
              <a:ext uri="{FF2B5EF4-FFF2-40B4-BE49-F238E27FC236}">
                <a16:creationId xmlns:a16="http://schemas.microsoft.com/office/drawing/2014/main" id="{F907F94D-51E2-4186-AE9D-396E2A4AC53E}"/>
              </a:ext>
            </a:extLst>
          </p:cNvPr>
          <p:cNvSpPr/>
          <p:nvPr/>
        </p:nvSpPr>
        <p:spPr>
          <a:xfrm rot="16200000" flipV="1">
            <a:off x="11455694" y="531549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3" name="Freeform: Shape 392">
            <a:extLst>
              <a:ext uri="{FF2B5EF4-FFF2-40B4-BE49-F238E27FC236}">
                <a16:creationId xmlns:a16="http://schemas.microsoft.com/office/drawing/2014/main" id="{8DBC1ECD-8543-4C35-BCFD-D9ECFB5BEDC0}"/>
              </a:ext>
            </a:extLst>
          </p:cNvPr>
          <p:cNvSpPr/>
          <p:nvPr/>
        </p:nvSpPr>
        <p:spPr>
          <a:xfrm rot="16200000" flipV="1">
            <a:off x="11474445" y="531122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4" name="Freeform: Shape 393">
            <a:extLst>
              <a:ext uri="{FF2B5EF4-FFF2-40B4-BE49-F238E27FC236}">
                <a16:creationId xmlns:a16="http://schemas.microsoft.com/office/drawing/2014/main" id="{A538CAE5-3A6F-4A1A-A0C6-5568AD2906FA}"/>
              </a:ext>
            </a:extLst>
          </p:cNvPr>
          <p:cNvSpPr/>
          <p:nvPr/>
        </p:nvSpPr>
        <p:spPr>
          <a:xfrm rot="16200000" flipV="1">
            <a:off x="11468533" y="532886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5" name="Freeform: Shape 394">
            <a:extLst>
              <a:ext uri="{FF2B5EF4-FFF2-40B4-BE49-F238E27FC236}">
                <a16:creationId xmlns:a16="http://schemas.microsoft.com/office/drawing/2014/main" id="{F14BD81B-E136-4AF3-8A2F-13188FD51266}"/>
              </a:ext>
            </a:extLst>
          </p:cNvPr>
          <p:cNvSpPr/>
          <p:nvPr/>
        </p:nvSpPr>
        <p:spPr>
          <a:xfrm rot="16200000" flipV="1">
            <a:off x="11493241" y="5306674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6" name="Freeform: Shape 395">
            <a:extLst>
              <a:ext uri="{FF2B5EF4-FFF2-40B4-BE49-F238E27FC236}">
                <a16:creationId xmlns:a16="http://schemas.microsoft.com/office/drawing/2014/main" id="{77F49BAE-AACC-45FD-8B3C-D38AB896E22F}"/>
              </a:ext>
            </a:extLst>
          </p:cNvPr>
          <p:cNvSpPr/>
          <p:nvPr/>
        </p:nvSpPr>
        <p:spPr>
          <a:xfrm rot="16200000" flipV="1">
            <a:off x="11498756" y="5289997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7" name="Freeform: Shape 396">
            <a:extLst>
              <a:ext uri="{FF2B5EF4-FFF2-40B4-BE49-F238E27FC236}">
                <a16:creationId xmlns:a16="http://schemas.microsoft.com/office/drawing/2014/main" id="{157D0B06-6FBE-4AE2-8F44-2BD5EF7925F9}"/>
              </a:ext>
            </a:extLst>
          </p:cNvPr>
          <p:cNvSpPr/>
          <p:nvPr/>
        </p:nvSpPr>
        <p:spPr>
          <a:xfrm rot="16200000" flipV="1">
            <a:off x="11500653" y="5272347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8" name="Freeform: Shape 397">
            <a:extLst>
              <a:ext uri="{FF2B5EF4-FFF2-40B4-BE49-F238E27FC236}">
                <a16:creationId xmlns:a16="http://schemas.microsoft.com/office/drawing/2014/main" id="{90CC13E8-1FC6-413B-B901-980F55B8A1E8}"/>
              </a:ext>
            </a:extLst>
          </p:cNvPr>
          <p:cNvSpPr/>
          <p:nvPr/>
        </p:nvSpPr>
        <p:spPr>
          <a:xfrm rot="16200000" flipV="1">
            <a:off x="11490153" y="524080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9" name="Freeform: Shape 398">
            <a:extLst>
              <a:ext uri="{FF2B5EF4-FFF2-40B4-BE49-F238E27FC236}">
                <a16:creationId xmlns:a16="http://schemas.microsoft.com/office/drawing/2014/main" id="{7067FC81-2654-4473-93A8-792EA4393CF3}"/>
              </a:ext>
            </a:extLst>
          </p:cNvPr>
          <p:cNvSpPr/>
          <p:nvPr/>
        </p:nvSpPr>
        <p:spPr>
          <a:xfrm rot="16200000" flipV="1">
            <a:off x="11477092" y="522888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0" name="Freeform: Shape 399">
            <a:extLst>
              <a:ext uri="{FF2B5EF4-FFF2-40B4-BE49-F238E27FC236}">
                <a16:creationId xmlns:a16="http://schemas.microsoft.com/office/drawing/2014/main" id="{599970F2-A70C-48DD-9AAA-7DEFBAAC3842}"/>
              </a:ext>
            </a:extLst>
          </p:cNvPr>
          <p:cNvSpPr/>
          <p:nvPr/>
        </p:nvSpPr>
        <p:spPr>
          <a:xfrm rot="16200000" flipV="1">
            <a:off x="11473253" y="524644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1" name="Freeform: Shape 400">
            <a:extLst>
              <a:ext uri="{FF2B5EF4-FFF2-40B4-BE49-F238E27FC236}">
                <a16:creationId xmlns:a16="http://schemas.microsoft.com/office/drawing/2014/main" id="{6CBDE2A2-24EC-4B1C-AE19-3DD0CC8F27E4}"/>
              </a:ext>
            </a:extLst>
          </p:cNvPr>
          <p:cNvSpPr/>
          <p:nvPr/>
        </p:nvSpPr>
        <p:spPr>
          <a:xfrm rot="16200000" flipV="1">
            <a:off x="11469370" y="526277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2" name="Freeform: Shape 401">
            <a:extLst>
              <a:ext uri="{FF2B5EF4-FFF2-40B4-BE49-F238E27FC236}">
                <a16:creationId xmlns:a16="http://schemas.microsoft.com/office/drawing/2014/main" id="{051C2F3A-94B6-43E9-9A94-F773DC06D9FD}"/>
              </a:ext>
            </a:extLst>
          </p:cNvPr>
          <p:cNvSpPr/>
          <p:nvPr/>
        </p:nvSpPr>
        <p:spPr>
          <a:xfrm rot="16200000" flipV="1">
            <a:off x="11485431" y="5259772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3" name="Freeform: Shape 402">
            <a:extLst>
              <a:ext uri="{FF2B5EF4-FFF2-40B4-BE49-F238E27FC236}">
                <a16:creationId xmlns:a16="http://schemas.microsoft.com/office/drawing/2014/main" id="{45008C4F-02F6-4CE9-81A7-5BF0ABD30567}"/>
              </a:ext>
            </a:extLst>
          </p:cNvPr>
          <p:cNvSpPr/>
          <p:nvPr/>
        </p:nvSpPr>
        <p:spPr>
          <a:xfrm rot="16200000" flipV="1">
            <a:off x="11499991" y="5249978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4" name="Freeform: Shape 403">
            <a:extLst>
              <a:ext uri="{FF2B5EF4-FFF2-40B4-BE49-F238E27FC236}">
                <a16:creationId xmlns:a16="http://schemas.microsoft.com/office/drawing/2014/main" id="{530AE1F8-1092-4819-BDD3-5958C2DBC606}"/>
              </a:ext>
            </a:extLst>
          </p:cNvPr>
          <p:cNvSpPr/>
          <p:nvPr/>
        </p:nvSpPr>
        <p:spPr>
          <a:xfrm rot="16200000" flipV="1">
            <a:off x="11482079" y="5276627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5" name="Freeform: Shape 404">
            <a:extLst>
              <a:ext uri="{FF2B5EF4-FFF2-40B4-BE49-F238E27FC236}">
                <a16:creationId xmlns:a16="http://schemas.microsoft.com/office/drawing/2014/main" id="{20FBE470-1A96-45CC-A8A8-815479962B40}"/>
              </a:ext>
            </a:extLst>
          </p:cNvPr>
          <p:cNvSpPr/>
          <p:nvPr/>
        </p:nvSpPr>
        <p:spPr>
          <a:xfrm rot="16200000" flipV="1">
            <a:off x="11476608" y="529392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6" name="Freeform: Shape 405">
            <a:extLst>
              <a:ext uri="{FF2B5EF4-FFF2-40B4-BE49-F238E27FC236}">
                <a16:creationId xmlns:a16="http://schemas.microsoft.com/office/drawing/2014/main" id="{B6F17B3E-EF53-4F76-A24E-2403D4BC2173}"/>
              </a:ext>
            </a:extLst>
          </p:cNvPr>
          <p:cNvSpPr/>
          <p:nvPr/>
        </p:nvSpPr>
        <p:spPr>
          <a:xfrm rot="16200000" flipV="1">
            <a:off x="11464253" y="5280907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7" name="Freeform: Shape 406">
            <a:extLst>
              <a:ext uri="{FF2B5EF4-FFF2-40B4-BE49-F238E27FC236}">
                <a16:creationId xmlns:a16="http://schemas.microsoft.com/office/drawing/2014/main" id="{A62B916A-F56C-481B-A847-2913172A0EFE}"/>
              </a:ext>
            </a:extLst>
          </p:cNvPr>
          <p:cNvSpPr/>
          <p:nvPr/>
        </p:nvSpPr>
        <p:spPr>
          <a:xfrm rot="16200000" flipV="1">
            <a:off x="11450532" y="526815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8" name="Freeform: Shape 407">
            <a:extLst>
              <a:ext uri="{FF2B5EF4-FFF2-40B4-BE49-F238E27FC236}">
                <a16:creationId xmlns:a16="http://schemas.microsoft.com/office/drawing/2014/main" id="{E313F0FA-31A9-4D66-879E-EF82CA7D7BB5}"/>
              </a:ext>
            </a:extLst>
          </p:cNvPr>
          <p:cNvSpPr/>
          <p:nvPr/>
        </p:nvSpPr>
        <p:spPr>
          <a:xfrm rot="16200000" flipV="1">
            <a:off x="11447089" y="528518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9" name="Freeform: Shape 408">
            <a:extLst>
              <a:ext uri="{FF2B5EF4-FFF2-40B4-BE49-F238E27FC236}">
                <a16:creationId xmlns:a16="http://schemas.microsoft.com/office/drawing/2014/main" id="{BD1D0640-19FC-4774-8864-3D1E5241568C}"/>
              </a:ext>
            </a:extLst>
          </p:cNvPr>
          <p:cNvSpPr/>
          <p:nvPr/>
        </p:nvSpPr>
        <p:spPr>
          <a:xfrm rot="16200000" flipV="1">
            <a:off x="11462356" y="5297674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0" name="Freeform: Shape 409">
            <a:extLst>
              <a:ext uri="{FF2B5EF4-FFF2-40B4-BE49-F238E27FC236}">
                <a16:creationId xmlns:a16="http://schemas.microsoft.com/office/drawing/2014/main" id="{709CFDCB-C314-470E-839D-EE7A82BDE33B}"/>
              </a:ext>
            </a:extLst>
          </p:cNvPr>
          <p:cNvSpPr/>
          <p:nvPr/>
        </p:nvSpPr>
        <p:spPr>
          <a:xfrm rot="16200000" flipV="1">
            <a:off x="11442192" y="530296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1" name="Freeform: Shape 410">
            <a:extLst>
              <a:ext uri="{FF2B5EF4-FFF2-40B4-BE49-F238E27FC236}">
                <a16:creationId xmlns:a16="http://schemas.microsoft.com/office/drawing/2014/main" id="{0D94B410-8B2F-4018-95A5-20B2CDFDABD4}"/>
              </a:ext>
            </a:extLst>
          </p:cNvPr>
          <p:cNvSpPr/>
          <p:nvPr/>
        </p:nvSpPr>
        <p:spPr>
          <a:xfrm rot="16200000" flipV="1">
            <a:off x="11438530" y="531938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2" name="Freeform: Shape 411">
            <a:extLst>
              <a:ext uri="{FF2B5EF4-FFF2-40B4-BE49-F238E27FC236}">
                <a16:creationId xmlns:a16="http://schemas.microsoft.com/office/drawing/2014/main" id="{10ED778C-83DE-4E86-A1B9-26F70F2A7910}"/>
              </a:ext>
            </a:extLst>
          </p:cNvPr>
          <p:cNvSpPr/>
          <p:nvPr/>
        </p:nvSpPr>
        <p:spPr>
          <a:xfrm rot="16200000" flipV="1">
            <a:off x="11451414" y="5332882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3" name="Freeform: Shape 412">
            <a:extLst>
              <a:ext uri="{FF2B5EF4-FFF2-40B4-BE49-F238E27FC236}">
                <a16:creationId xmlns:a16="http://schemas.microsoft.com/office/drawing/2014/main" id="{DA35A263-021A-401E-942B-3E0DDBAAA599}"/>
              </a:ext>
            </a:extLst>
          </p:cNvPr>
          <p:cNvSpPr/>
          <p:nvPr/>
        </p:nvSpPr>
        <p:spPr>
          <a:xfrm rot="16200000" flipV="1">
            <a:off x="11447531" y="5351502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4" name="Freeform: Shape 413">
            <a:extLst>
              <a:ext uri="{FF2B5EF4-FFF2-40B4-BE49-F238E27FC236}">
                <a16:creationId xmlns:a16="http://schemas.microsoft.com/office/drawing/2014/main" id="{83200AA2-7094-4816-A011-3EF041785DE1}"/>
              </a:ext>
            </a:extLst>
          </p:cNvPr>
          <p:cNvSpPr/>
          <p:nvPr/>
        </p:nvSpPr>
        <p:spPr>
          <a:xfrm rot="16200000" flipV="1">
            <a:off x="11434249" y="5337163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5" name="Freeform: Shape 414">
            <a:extLst>
              <a:ext uri="{FF2B5EF4-FFF2-40B4-BE49-F238E27FC236}">
                <a16:creationId xmlns:a16="http://schemas.microsoft.com/office/drawing/2014/main" id="{29CF9E3E-F702-44D8-9492-81212C786B65}"/>
              </a:ext>
            </a:extLst>
          </p:cNvPr>
          <p:cNvSpPr/>
          <p:nvPr/>
        </p:nvSpPr>
        <p:spPr>
          <a:xfrm rot="16200000" flipV="1">
            <a:off x="11419867" y="532516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6" name="Freeform: Shape 415">
            <a:extLst>
              <a:ext uri="{FF2B5EF4-FFF2-40B4-BE49-F238E27FC236}">
                <a16:creationId xmlns:a16="http://schemas.microsoft.com/office/drawing/2014/main" id="{4ACFF82B-3412-4E3A-9CC6-DA4423E958FC}"/>
              </a:ext>
            </a:extLst>
          </p:cNvPr>
          <p:cNvSpPr/>
          <p:nvPr/>
        </p:nvSpPr>
        <p:spPr>
          <a:xfrm rot="16200000" flipV="1">
            <a:off x="11418013" y="5341487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7" name="Freeform: Shape 416">
            <a:extLst>
              <a:ext uri="{FF2B5EF4-FFF2-40B4-BE49-F238E27FC236}">
                <a16:creationId xmlns:a16="http://schemas.microsoft.com/office/drawing/2014/main" id="{A0870FB9-D2DF-476F-948E-4810EF7DDBE0}"/>
              </a:ext>
            </a:extLst>
          </p:cNvPr>
          <p:cNvSpPr/>
          <p:nvPr/>
        </p:nvSpPr>
        <p:spPr>
          <a:xfrm rot="16200000" flipV="1">
            <a:off x="11431691" y="5355075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8" name="Freeform: Shape 417">
            <a:extLst>
              <a:ext uri="{FF2B5EF4-FFF2-40B4-BE49-F238E27FC236}">
                <a16:creationId xmlns:a16="http://schemas.microsoft.com/office/drawing/2014/main" id="{AFE47467-6D85-4400-8ABE-4A735C47D661}"/>
              </a:ext>
            </a:extLst>
          </p:cNvPr>
          <p:cNvSpPr/>
          <p:nvPr/>
        </p:nvSpPr>
        <p:spPr>
          <a:xfrm rot="16200000" flipV="1">
            <a:off x="11412189" y="5358252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9" name="Freeform: Shape 418">
            <a:extLst>
              <a:ext uri="{FF2B5EF4-FFF2-40B4-BE49-F238E27FC236}">
                <a16:creationId xmlns:a16="http://schemas.microsoft.com/office/drawing/2014/main" id="{33EADD39-4C48-4DCF-BC9E-CC56B1DF8E02}"/>
              </a:ext>
            </a:extLst>
          </p:cNvPr>
          <p:cNvSpPr/>
          <p:nvPr/>
        </p:nvSpPr>
        <p:spPr>
          <a:xfrm rot="16200000" flipV="1">
            <a:off x="11403144" y="5328692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0" name="Freeform: Shape 419">
            <a:extLst>
              <a:ext uri="{FF2B5EF4-FFF2-40B4-BE49-F238E27FC236}">
                <a16:creationId xmlns:a16="http://schemas.microsoft.com/office/drawing/2014/main" id="{BC66EB13-8581-4710-8A11-73DEB499F66C}"/>
              </a:ext>
            </a:extLst>
          </p:cNvPr>
          <p:cNvSpPr/>
          <p:nvPr/>
        </p:nvSpPr>
        <p:spPr>
          <a:xfrm rot="16200000" flipV="1">
            <a:off x="11386422" y="5332088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1" name="Freeform: Shape 420">
            <a:extLst>
              <a:ext uri="{FF2B5EF4-FFF2-40B4-BE49-F238E27FC236}">
                <a16:creationId xmlns:a16="http://schemas.microsoft.com/office/drawing/2014/main" id="{8D4F2FE5-F2D0-49DE-95FF-34A3E6C0095B}"/>
              </a:ext>
            </a:extLst>
          </p:cNvPr>
          <p:cNvSpPr/>
          <p:nvPr/>
        </p:nvSpPr>
        <p:spPr>
          <a:xfrm rot="16200000" flipV="1">
            <a:off x="11399041" y="534660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2" name="Freeform: Shape 421">
            <a:extLst>
              <a:ext uri="{FF2B5EF4-FFF2-40B4-BE49-F238E27FC236}">
                <a16:creationId xmlns:a16="http://schemas.microsoft.com/office/drawing/2014/main" id="{CF65D3C8-93D8-4F34-AB53-9452D67FB2A9}"/>
              </a:ext>
            </a:extLst>
          </p:cNvPr>
          <p:cNvSpPr/>
          <p:nvPr/>
        </p:nvSpPr>
        <p:spPr>
          <a:xfrm rot="16200000" flipV="1">
            <a:off x="11396393" y="5364782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3" name="Freeform: Shape 422">
            <a:extLst>
              <a:ext uri="{FF2B5EF4-FFF2-40B4-BE49-F238E27FC236}">
                <a16:creationId xmlns:a16="http://schemas.microsoft.com/office/drawing/2014/main" id="{DAC3255D-8B8D-4234-ADE1-EFEFE5FE5C80}"/>
              </a:ext>
            </a:extLst>
          </p:cNvPr>
          <p:cNvSpPr/>
          <p:nvPr/>
        </p:nvSpPr>
        <p:spPr>
          <a:xfrm rot="16200000" flipV="1">
            <a:off x="11382539" y="5348723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4" name="Freeform: Shape 423">
            <a:extLst>
              <a:ext uri="{FF2B5EF4-FFF2-40B4-BE49-F238E27FC236}">
                <a16:creationId xmlns:a16="http://schemas.microsoft.com/office/drawing/2014/main" id="{385968ED-0087-43C3-9075-DAC31EA858DC}"/>
              </a:ext>
            </a:extLst>
          </p:cNvPr>
          <p:cNvSpPr/>
          <p:nvPr/>
        </p:nvSpPr>
        <p:spPr>
          <a:xfrm rot="16200000" flipV="1">
            <a:off x="11378347" y="536857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5" name="Freeform: Shape 424">
            <a:extLst>
              <a:ext uri="{FF2B5EF4-FFF2-40B4-BE49-F238E27FC236}">
                <a16:creationId xmlns:a16="http://schemas.microsoft.com/office/drawing/2014/main" id="{ED53E00F-E379-4AA7-B2CC-C0241A619046}"/>
              </a:ext>
            </a:extLst>
          </p:cNvPr>
          <p:cNvSpPr/>
          <p:nvPr/>
        </p:nvSpPr>
        <p:spPr>
          <a:xfrm rot="16200000" flipV="1">
            <a:off x="11363875" y="5355075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6" name="Freeform: Shape 425">
            <a:extLst>
              <a:ext uri="{FF2B5EF4-FFF2-40B4-BE49-F238E27FC236}">
                <a16:creationId xmlns:a16="http://schemas.microsoft.com/office/drawing/2014/main" id="{E921AB65-1C33-4B3A-A00D-C2268201C8E3}"/>
              </a:ext>
            </a:extLst>
          </p:cNvPr>
          <p:cNvSpPr/>
          <p:nvPr/>
        </p:nvSpPr>
        <p:spPr>
          <a:xfrm rot="16200000" flipV="1">
            <a:off x="11370802" y="533553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7" name="Freeform: Shape 426">
            <a:extLst>
              <a:ext uri="{FF2B5EF4-FFF2-40B4-BE49-F238E27FC236}">
                <a16:creationId xmlns:a16="http://schemas.microsoft.com/office/drawing/2014/main" id="{35E61951-AC6B-4896-91F3-27045F8CF4B7}"/>
              </a:ext>
            </a:extLst>
          </p:cNvPr>
          <p:cNvSpPr/>
          <p:nvPr/>
        </p:nvSpPr>
        <p:spPr>
          <a:xfrm rot="16200000" flipV="1">
            <a:off x="11409718" y="531020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8" name="Freeform: Shape 427">
            <a:extLst>
              <a:ext uri="{FF2B5EF4-FFF2-40B4-BE49-F238E27FC236}">
                <a16:creationId xmlns:a16="http://schemas.microsoft.com/office/drawing/2014/main" id="{A48D5367-2EB1-43A4-B04F-26975658E5A8}"/>
              </a:ext>
            </a:extLst>
          </p:cNvPr>
          <p:cNvSpPr/>
          <p:nvPr/>
        </p:nvSpPr>
        <p:spPr>
          <a:xfrm rot="16200000" flipV="1">
            <a:off x="11468533" y="534559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9" name="Freeform: Shape 428">
            <a:extLst>
              <a:ext uri="{FF2B5EF4-FFF2-40B4-BE49-F238E27FC236}">
                <a16:creationId xmlns:a16="http://schemas.microsoft.com/office/drawing/2014/main" id="{A40F7FDB-52C7-4ED2-8DCD-9F4DB346DC97}"/>
              </a:ext>
            </a:extLst>
          </p:cNvPr>
          <p:cNvSpPr/>
          <p:nvPr/>
        </p:nvSpPr>
        <p:spPr>
          <a:xfrm rot="16200000" flipV="1">
            <a:off x="11485873" y="5323838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0" name="Freeform: Shape 429">
            <a:extLst>
              <a:ext uri="{FF2B5EF4-FFF2-40B4-BE49-F238E27FC236}">
                <a16:creationId xmlns:a16="http://schemas.microsoft.com/office/drawing/2014/main" id="{B38CA793-E1A8-481A-AAA7-E6DD195719BF}"/>
              </a:ext>
            </a:extLst>
          </p:cNvPr>
          <p:cNvSpPr/>
          <p:nvPr/>
        </p:nvSpPr>
        <p:spPr>
          <a:xfrm rot="16200000" flipV="1">
            <a:off x="11424278" y="5303587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1" name="Freeform: Shape 430">
            <a:extLst>
              <a:ext uri="{FF2B5EF4-FFF2-40B4-BE49-F238E27FC236}">
                <a16:creationId xmlns:a16="http://schemas.microsoft.com/office/drawing/2014/main" id="{44C8110E-5CE8-469E-B97F-1AD3D7B67245}"/>
              </a:ext>
            </a:extLst>
          </p:cNvPr>
          <p:cNvSpPr/>
          <p:nvPr/>
        </p:nvSpPr>
        <p:spPr>
          <a:xfrm rot="16200000" flipV="1">
            <a:off x="11455694" y="524812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2" name="Freeform: Shape 431">
            <a:extLst>
              <a:ext uri="{FF2B5EF4-FFF2-40B4-BE49-F238E27FC236}">
                <a16:creationId xmlns:a16="http://schemas.microsoft.com/office/drawing/2014/main" id="{F25D58FC-645B-4B0E-8908-678B761E8534}"/>
              </a:ext>
            </a:extLst>
          </p:cNvPr>
          <p:cNvSpPr/>
          <p:nvPr/>
        </p:nvSpPr>
        <p:spPr>
          <a:xfrm rot="16200000" flipV="1">
            <a:off x="11471622" y="5866759"/>
            <a:ext cx="17648" cy="140659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3" name="Freeform: Shape 432">
            <a:extLst>
              <a:ext uri="{FF2B5EF4-FFF2-40B4-BE49-F238E27FC236}">
                <a16:creationId xmlns:a16="http://schemas.microsoft.com/office/drawing/2014/main" id="{F6035F44-FF0F-413E-BAF7-788596420FC4}"/>
              </a:ext>
            </a:extLst>
          </p:cNvPr>
          <p:cNvSpPr/>
          <p:nvPr/>
        </p:nvSpPr>
        <p:spPr>
          <a:xfrm rot="16200000" flipV="1">
            <a:off x="11425161" y="5759145"/>
            <a:ext cx="17648" cy="233581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4" name="Freeform: Shape 433">
            <a:extLst>
              <a:ext uri="{FF2B5EF4-FFF2-40B4-BE49-F238E27FC236}">
                <a16:creationId xmlns:a16="http://schemas.microsoft.com/office/drawing/2014/main" id="{D19A117E-23D6-4353-93A0-2A0D05B8D9A8}"/>
              </a:ext>
            </a:extLst>
          </p:cNvPr>
          <p:cNvSpPr/>
          <p:nvPr/>
        </p:nvSpPr>
        <p:spPr>
          <a:xfrm rot="16200000" flipV="1">
            <a:off x="11393791" y="5666622"/>
            <a:ext cx="17648" cy="296322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5" name="Freeform: Shape 434">
            <a:extLst>
              <a:ext uri="{FF2B5EF4-FFF2-40B4-BE49-F238E27FC236}">
                <a16:creationId xmlns:a16="http://schemas.microsoft.com/office/drawing/2014/main" id="{61CDCC7B-DD6F-43D5-8A1D-30F9D330F36C}"/>
              </a:ext>
            </a:extLst>
          </p:cNvPr>
          <p:cNvSpPr/>
          <p:nvPr/>
        </p:nvSpPr>
        <p:spPr>
          <a:xfrm rot="16200000" flipV="1">
            <a:off x="11370957" y="5582679"/>
            <a:ext cx="17648" cy="341989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6" name="Freeform: Shape 435">
            <a:extLst>
              <a:ext uri="{FF2B5EF4-FFF2-40B4-BE49-F238E27FC236}">
                <a16:creationId xmlns:a16="http://schemas.microsoft.com/office/drawing/2014/main" id="{A30CB996-09BD-4946-88A0-4537EC2B684F}"/>
              </a:ext>
            </a:extLst>
          </p:cNvPr>
          <p:cNvSpPr/>
          <p:nvPr/>
        </p:nvSpPr>
        <p:spPr>
          <a:xfrm rot="16200000" flipV="1">
            <a:off x="11354192" y="5504760"/>
            <a:ext cx="17648" cy="375520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7" name="Freeform: Shape 436">
            <a:extLst>
              <a:ext uri="{FF2B5EF4-FFF2-40B4-BE49-F238E27FC236}">
                <a16:creationId xmlns:a16="http://schemas.microsoft.com/office/drawing/2014/main" id="{EF75C4B7-4558-4D8D-B23E-EC752555AAD2}"/>
              </a:ext>
            </a:extLst>
          </p:cNvPr>
          <p:cNvSpPr/>
          <p:nvPr/>
        </p:nvSpPr>
        <p:spPr>
          <a:xfrm rot="16200000" flipV="1">
            <a:off x="11342300" y="5431716"/>
            <a:ext cx="17648" cy="399303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8" name="Freeform: Shape 437">
            <a:extLst>
              <a:ext uri="{FF2B5EF4-FFF2-40B4-BE49-F238E27FC236}">
                <a16:creationId xmlns:a16="http://schemas.microsoft.com/office/drawing/2014/main" id="{A3B08526-56DD-4CCD-A2CA-AF759E4B29DD}"/>
              </a:ext>
            </a:extLst>
          </p:cNvPr>
          <p:cNvSpPr/>
          <p:nvPr/>
        </p:nvSpPr>
        <p:spPr>
          <a:xfrm rot="16200000" flipV="1">
            <a:off x="11334623" y="5362930"/>
            <a:ext cx="17648" cy="414658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9" name="Freeform: Shape 438">
            <a:extLst>
              <a:ext uri="{FF2B5EF4-FFF2-40B4-BE49-F238E27FC236}">
                <a16:creationId xmlns:a16="http://schemas.microsoft.com/office/drawing/2014/main" id="{30904485-8719-4303-9356-AC9062B00310}"/>
              </a:ext>
            </a:extLst>
          </p:cNvPr>
          <p:cNvSpPr/>
          <p:nvPr/>
        </p:nvSpPr>
        <p:spPr>
          <a:xfrm rot="16200000" flipV="1">
            <a:off x="11330763" y="5297918"/>
            <a:ext cx="17648" cy="422378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0" name="Freeform: Shape 439">
            <a:extLst>
              <a:ext uri="{FF2B5EF4-FFF2-40B4-BE49-F238E27FC236}">
                <a16:creationId xmlns:a16="http://schemas.microsoft.com/office/drawing/2014/main" id="{89A68D5F-D7C0-4AC3-9ED7-ADEB3B54086F}"/>
              </a:ext>
            </a:extLst>
          </p:cNvPr>
          <p:cNvSpPr/>
          <p:nvPr/>
        </p:nvSpPr>
        <p:spPr>
          <a:xfrm rot="16200000" flipV="1">
            <a:off x="11263984" y="5134070"/>
            <a:ext cx="282380" cy="282380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1" name="Freeform: Shape 440">
            <a:extLst>
              <a:ext uri="{FF2B5EF4-FFF2-40B4-BE49-F238E27FC236}">
                <a16:creationId xmlns:a16="http://schemas.microsoft.com/office/drawing/2014/main" id="{92D0657A-32A3-4EED-B73C-33DEE1168D81}"/>
              </a:ext>
            </a:extLst>
          </p:cNvPr>
          <p:cNvSpPr/>
          <p:nvPr/>
        </p:nvSpPr>
        <p:spPr>
          <a:xfrm rot="16200000" flipV="1">
            <a:off x="11365464" y="5235549"/>
            <a:ext cx="79420" cy="79420"/>
          </a:xfrm>
          <a:custGeom>
            <a:avLst/>
            <a:gdLst>
              <a:gd name="connsiteX0" fmla="*/ 171450 w 171450"/>
              <a:gd name="connsiteY0" fmla="*/ 85725 h 171450"/>
              <a:gd name="connsiteX1" fmla="*/ 85725 w 171450"/>
              <a:gd name="connsiteY1" fmla="*/ 171450 h 171450"/>
              <a:gd name="connsiteX2" fmla="*/ 0 w 171450"/>
              <a:gd name="connsiteY2" fmla="*/ 85725 h 171450"/>
              <a:gd name="connsiteX3" fmla="*/ 85725 w 171450"/>
              <a:gd name="connsiteY3" fmla="*/ 0 h 171450"/>
              <a:gd name="connsiteX4" fmla="*/ 171450 w 171450"/>
              <a:gd name="connsiteY4" fmla="*/ 857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450" y="85725"/>
                </a:moveTo>
                <a:cubicBezTo>
                  <a:pt x="171450" y="133070"/>
                  <a:pt x="133069" y="171450"/>
                  <a:pt x="85725" y="171450"/>
                </a:cubicBezTo>
                <a:cubicBezTo>
                  <a:pt x="38380" y="171450"/>
                  <a:pt x="0" y="133070"/>
                  <a:pt x="0" y="85725"/>
                </a:cubicBezTo>
                <a:cubicBezTo>
                  <a:pt x="0" y="38380"/>
                  <a:pt x="38380" y="0"/>
                  <a:pt x="85725" y="0"/>
                </a:cubicBezTo>
                <a:cubicBezTo>
                  <a:pt x="133069" y="0"/>
                  <a:pt x="171450" y="38380"/>
                  <a:pt x="171450" y="8572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2" name="Freeform: Shape 441">
            <a:extLst>
              <a:ext uri="{FF2B5EF4-FFF2-40B4-BE49-F238E27FC236}">
                <a16:creationId xmlns:a16="http://schemas.microsoft.com/office/drawing/2014/main" id="{354AA821-409D-4BD6-8D13-F3288C364C2B}"/>
              </a:ext>
            </a:extLst>
          </p:cNvPr>
          <p:cNvSpPr/>
          <p:nvPr/>
        </p:nvSpPr>
        <p:spPr>
          <a:xfrm rot="16200000" flipV="1">
            <a:off x="11256262" y="5129745"/>
            <a:ext cx="290190" cy="290013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3" name="Freeform: Shape 442">
            <a:extLst>
              <a:ext uri="{FF2B5EF4-FFF2-40B4-BE49-F238E27FC236}">
                <a16:creationId xmlns:a16="http://schemas.microsoft.com/office/drawing/2014/main" id="{56C61533-E7C8-40B7-91F1-7DC0CF1E37DE}"/>
              </a:ext>
            </a:extLst>
          </p:cNvPr>
          <p:cNvSpPr/>
          <p:nvPr/>
        </p:nvSpPr>
        <p:spPr>
          <a:xfrm rot="16200000" flipV="1">
            <a:off x="11225818" y="5100317"/>
            <a:ext cx="356372" cy="350901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4" name="Freeform: Shape 443">
            <a:extLst>
              <a:ext uri="{FF2B5EF4-FFF2-40B4-BE49-F238E27FC236}">
                <a16:creationId xmlns:a16="http://schemas.microsoft.com/office/drawing/2014/main" id="{EAF06DA8-C515-4397-A1F0-CDCBB9AF9A89}"/>
              </a:ext>
            </a:extLst>
          </p:cNvPr>
          <p:cNvSpPr/>
          <p:nvPr/>
        </p:nvSpPr>
        <p:spPr>
          <a:xfrm rot="16200000" flipV="1">
            <a:off x="11156416" y="5734129"/>
            <a:ext cx="1297183" cy="732423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445" name="Group 444">
            <a:extLst>
              <a:ext uri="{FF2B5EF4-FFF2-40B4-BE49-F238E27FC236}">
                <a16:creationId xmlns:a16="http://schemas.microsoft.com/office/drawing/2014/main" id="{DA11EF93-F13B-417D-B8AE-AC06D9466A32}"/>
              </a:ext>
            </a:extLst>
          </p:cNvPr>
          <p:cNvGrpSpPr/>
          <p:nvPr/>
        </p:nvGrpSpPr>
        <p:grpSpPr>
          <a:xfrm>
            <a:off x="3632232" y="635829"/>
            <a:ext cx="4553078" cy="595062"/>
            <a:chOff x="2634800" y="900138"/>
            <a:chExt cx="3225546" cy="595062"/>
          </a:xfrm>
        </p:grpSpPr>
        <p:sp>
          <p:nvSpPr>
            <p:cNvPr id="446" name="Rectangle 445">
              <a:extLst>
                <a:ext uri="{FF2B5EF4-FFF2-40B4-BE49-F238E27FC236}">
                  <a16:creationId xmlns:a16="http://schemas.microsoft.com/office/drawing/2014/main" id="{4C6EB969-4DC2-4937-A6A7-2CE3B99B6E51}"/>
                </a:ext>
              </a:extLst>
            </p:cNvPr>
            <p:cNvSpPr/>
            <p:nvPr/>
          </p:nvSpPr>
          <p:spPr>
            <a:xfrm>
              <a:off x="2827118" y="900138"/>
              <a:ext cx="2837210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WORLD CUP WINNERS</a:t>
              </a:r>
              <a:endParaRPr lang="en-IN" sz="2800" b="1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47" name="Isosceles Triangle 446">
              <a:extLst>
                <a:ext uri="{FF2B5EF4-FFF2-40B4-BE49-F238E27FC236}">
                  <a16:creationId xmlns:a16="http://schemas.microsoft.com/office/drawing/2014/main" id="{20BEAAD7-8A7C-40B4-A256-AC5B6AE21353}"/>
                </a:ext>
              </a:extLst>
            </p:cNvPr>
            <p:cNvSpPr/>
            <p:nvPr/>
          </p:nvSpPr>
          <p:spPr>
            <a:xfrm rot="5400000" flipH="1">
              <a:off x="5593209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8" name="Isosceles Triangle 447">
              <a:extLst>
                <a:ext uri="{FF2B5EF4-FFF2-40B4-BE49-F238E27FC236}">
                  <a16:creationId xmlns:a16="http://schemas.microsoft.com/office/drawing/2014/main" id="{4DD42ACB-B857-4CF7-9A25-8BD1C33AE583}"/>
                </a:ext>
              </a:extLst>
            </p:cNvPr>
            <p:cNvSpPr/>
            <p:nvPr/>
          </p:nvSpPr>
          <p:spPr>
            <a:xfrm rot="16200000">
              <a:off x="2563682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88523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00"/>
                            </p:stCondLst>
                            <p:childTnLst>
                              <p:par>
                                <p:cTn id="127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8" dur="2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9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1250" tmFilter="0, 0; .2, .5; .8, .5; 1, 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1" dur="625" autoRev="1" fill="hold"/>
                                        <p:tgtEl>
                                          <p:spTgt spid="2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D0C35"/>
            </a:gs>
            <a:gs pos="100000">
              <a:srgbClr val="35001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>
            <a:extLst>
              <a:ext uri="{FF2B5EF4-FFF2-40B4-BE49-F238E27FC236}">
                <a16:creationId xmlns:a16="http://schemas.microsoft.com/office/drawing/2014/main" id="{EDDAFCD0-2417-46B7-A304-DEF6929BE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73" y="662127"/>
            <a:ext cx="10866453" cy="6086238"/>
          </a:xfrm>
          <a:prstGeom prst="rect">
            <a:avLst/>
          </a:prstGeom>
        </p:spPr>
      </p:pic>
      <p:grpSp>
        <p:nvGrpSpPr>
          <p:cNvPr id="222" name="Group 221">
            <a:extLst>
              <a:ext uri="{FF2B5EF4-FFF2-40B4-BE49-F238E27FC236}">
                <a16:creationId xmlns:a16="http://schemas.microsoft.com/office/drawing/2014/main" id="{FD9261B7-90E9-4FC0-A25A-924927E8A71F}"/>
              </a:ext>
            </a:extLst>
          </p:cNvPr>
          <p:cNvGrpSpPr/>
          <p:nvPr/>
        </p:nvGrpSpPr>
        <p:grpSpPr>
          <a:xfrm>
            <a:off x="3863827" y="109635"/>
            <a:ext cx="4001359" cy="452340"/>
            <a:chOff x="853081" y="900138"/>
            <a:chExt cx="4001359" cy="595062"/>
          </a:xfrm>
          <a:solidFill>
            <a:srgbClr val="C00000"/>
          </a:solidFill>
        </p:grpSpPr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97DCC927-567C-4E3A-9EA5-5499C99B714C}"/>
                </a:ext>
              </a:extLst>
            </p:cNvPr>
            <p:cNvSpPr/>
            <p:nvPr/>
          </p:nvSpPr>
          <p:spPr>
            <a:xfrm>
              <a:off x="1049821" y="900138"/>
              <a:ext cx="3610628" cy="5950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WORLD CUP STATS</a:t>
              </a:r>
              <a:endParaRPr lang="en-IN" sz="2800" b="1" dirty="0"/>
            </a:p>
          </p:txBody>
        </p:sp>
        <p:sp>
          <p:nvSpPr>
            <p:cNvPr id="224" name="Isosceles Triangle 223">
              <a:extLst>
                <a:ext uri="{FF2B5EF4-FFF2-40B4-BE49-F238E27FC236}">
                  <a16:creationId xmlns:a16="http://schemas.microsoft.com/office/drawing/2014/main" id="{5AC87B09-1C32-4CB5-850C-B485F8B9B0F7}"/>
                </a:ext>
              </a:extLst>
            </p:cNvPr>
            <p:cNvSpPr/>
            <p:nvPr/>
          </p:nvSpPr>
          <p:spPr>
            <a:xfrm rot="5400000" flipH="1">
              <a:off x="4587303" y="1085951"/>
              <a:ext cx="338256" cy="196019"/>
            </a:xfrm>
            <a:prstGeom prst="triangle">
              <a:avLst>
                <a:gd name="adj" fmla="val 4795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225" name="Isosceles Triangle 224">
              <a:extLst>
                <a:ext uri="{FF2B5EF4-FFF2-40B4-BE49-F238E27FC236}">
                  <a16:creationId xmlns:a16="http://schemas.microsoft.com/office/drawing/2014/main" id="{014092EE-3EF7-4AAC-972A-909A7FCCB8E2}"/>
                </a:ext>
              </a:extLst>
            </p:cNvPr>
            <p:cNvSpPr/>
            <p:nvPr/>
          </p:nvSpPr>
          <p:spPr>
            <a:xfrm rot="16200000">
              <a:off x="781963" y="1085951"/>
              <a:ext cx="338256" cy="196019"/>
            </a:xfrm>
            <a:prstGeom prst="triangle">
              <a:avLst>
                <a:gd name="adj" fmla="val 4795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</p:grpSp>
    </p:spTree>
    <p:extLst>
      <p:ext uri="{BB962C8B-B14F-4D97-AF65-F5344CB8AC3E}">
        <p14:creationId xmlns:p14="http://schemas.microsoft.com/office/powerpoint/2010/main" val="121739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D9EB24-FBB8-40EF-8B4E-2EDAEB919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72" y="662127"/>
            <a:ext cx="10866453" cy="604962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861B6B-26F1-42B3-A90B-D9A79119F1B4}"/>
              </a:ext>
            </a:extLst>
          </p:cNvPr>
          <p:cNvGrpSpPr/>
          <p:nvPr/>
        </p:nvGrpSpPr>
        <p:grpSpPr>
          <a:xfrm>
            <a:off x="3863827" y="109635"/>
            <a:ext cx="4001359" cy="452340"/>
            <a:chOff x="853081" y="900138"/>
            <a:chExt cx="4001359" cy="595062"/>
          </a:xfrm>
          <a:solidFill>
            <a:srgbClr val="C0000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005B844-ACDA-4849-9537-213ADB70DB45}"/>
                </a:ext>
              </a:extLst>
            </p:cNvPr>
            <p:cNvSpPr/>
            <p:nvPr/>
          </p:nvSpPr>
          <p:spPr>
            <a:xfrm>
              <a:off x="1049821" y="900138"/>
              <a:ext cx="3610628" cy="5950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MATCHES STATS</a:t>
              </a:r>
              <a:endParaRPr lang="en-IN" sz="2800" b="1" dirty="0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9E0D87EC-9A78-4ACD-B41C-D0B3F1B6074A}"/>
                </a:ext>
              </a:extLst>
            </p:cNvPr>
            <p:cNvSpPr/>
            <p:nvPr/>
          </p:nvSpPr>
          <p:spPr>
            <a:xfrm rot="5400000" flipH="1">
              <a:off x="4587303" y="1085951"/>
              <a:ext cx="338256" cy="196019"/>
            </a:xfrm>
            <a:prstGeom prst="triangle">
              <a:avLst>
                <a:gd name="adj" fmla="val 4795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D9DBAD00-7099-418E-963B-3BD04050BFAA}"/>
                </a:ext>
              </a:extLst>
            </p:cNvPr>
            <p:cNvSpPr/>
            <p:nvPr/>
          </p:nvSpPr>
          <p:spPr>
            <a:xfrm rot="16200000">
              <a:off x="781963" y="1085951"/>
              <a:ext cx="338256" cy="196019"/>
            </a:xfrm>
            <a:prstGeom prst="triangle">
              <a:avLst>
                <a:gd name="adj" fmla="val 4795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</p:grpSp>
    </p:spTree>
    <p:extLst>
      <p:ext uri="{BB962C8B-B14F-4D97-AF65-F5344CB8AC3E}">
        <p14:creationId xmlns:p14="http://schemas.microsoft.com/office/powerpoint/2010/main" val="109980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268AF6-60CE-4383-929B-18769053D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73" y="662127"/>
            <a:ext cx="10866452" cy="608793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1FBFBF3-0010-40EA-B1A2-06B4E7D4A4C9}"/>
              </a:ext>
            </a:extLst>
          </p:cNvPr>
          <p:cNvGrpSpPr/>
          <p:nvPr/>
        </p:nvGrpSpPr>
        <p:grpSpPr>
          <a:xfrm>
            <a:off x="3863827" y="109635"/>
            <a:ext cx="4001359" cy="452340"/>
            <a:chOff x="853081" y="900138"/>
            <a:chExt cx="4001359" cy="595062"/>
          </a:xfrm>
          <a:solidFill>
            <a:srgbClr val="C0000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D97A7E5-665A-4F49-8468-6FB9FC97EAF1}"/>
                </a:ext>
              </a:extLst>
            </p:cNvPr>
            <p:cNvSpPr/>
            <p:nvPr/>
          </p:nvSpPr>
          <p:spPr>
            <a:xfrm>
              <a:off x="1049821" y="900138"/>
              <a:ext cx="3610628" cy="5950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PLAYER STATS</a:t>
              </a:r>
              <a:endParaRPr lang="en-IN" sz="2800" b="1" dirty="0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3E91C633-605E-45F2-92A6-A38B10DEB7CA}"/>
                </a:ext>
              </a:extLst>
            </p:cNvPr>
            <p:cNvSpPr/>
            <p:nvPr/>
          </p:nvSpPr>
          <p:spPr>
            <a:xfrm rot="5400000" flipH="1">
              <a:off x="4587303" y="1085951"/>
              <a:ext cx="338256" cy="196019"/>
            </a:xfrm>
            <a:prstGeom prst="triangle">
              <a:avLst>
                <a:gd name="adj" fmla="val 4795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3693CB6F-A32F-462E-B5DB-744F7B28445E}"/>
                </a:ext>
              </a:extLst>
            </p:cNvPr>
            <p:cNvSpPr/>
            <p:nvPr/>
          </p:nvSpPr>
          <p:spPr>
            <a:xfrm rot="16200000">
              <a:off x="781963" y="1085951"/>
              <a:ext cx="338256" cy="196019"/>
            </a:xfrm>
            <a:prstGeom prst="triangle">
              <a:avLst>
                <a:gd name="adj" fmla="val 4795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</p:grpSp>
    </p:spTree>
    <p:extLst>
      <p:ext uri="{BB962C8B-B14F-4D97-AF65-F5344CB8AC3E}">
        <p14:creationId xmlns:p14="http://schemas.microsoft.com/office/powerpoint/2010/main" val="2238389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E96BE9-14EF-FDC6-4E7D-FA6116786964}"/>
              </a:ext>
            </a:extLst>
          </p:cNvPr>
          <p:cNvSpPr txBox="1"/>
          <p:nvPr/>
        </p:nvSpPr>
        <p:spPr>
          <a:xfrm>
            <a:off x="3733815" y="2777784"/>
            <a:ext cx="47243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6000" dirty="0">
                <a:solidFill>
                  <a:schemeClr val="bg1"/>
                </a:solidFill>
                <a:latin typeface="Overpass ExtraBold" pitchFamily="2" charset="0"/>
              </a:rPr>
              <a:t>THANK YOU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24BEF9-0D3B-FE4A-4D27-5958CEA559D3}"/>
              </a:ext>
            </a:extLst>
          </p:cNvPr>
          <p:cNvGrpSpPr/>
          <p:nvPr/>
        </p:nvGrpSpPr>
        <p:grpSpPr>
          <a:xfrm>
            <a:off x="-586723" y="5340189"/>
            <a:ext cx="13255719" cy="2535408"/>
            <a:chOff x="-586723" y="5340189"/>
            <a:chExt cx="13255719" cy="2535408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FE70BB7-C928-36BD-AEC3-482A8AFCA960}"/>
                </a:ext>
              </a:extLst>
            </p:cNvPr>
            <p:cNvSpPr/>
            <p:nvPr/>
          </p:nvSpPr>
          <p:spPr>
            <a:xfrm>
              <a:off x="-586723" y="5340189"/>
              <a:ext cx="12943121" cy="1315919"/>
            </a:xfrm>
            <a:custGeom>
              <a:avLst/>
              <a:gdLst>
                <a:gd name="connsiteX0" fmla="*/ 11787605 w 11787605"/>
                <a:gd name="connsiteY0" fmla="*/ 802518 h 1263261"/>
                <a:gd name="connsiteX1" fmla="*/ 9017524 w 11787605"/>
                <a:gd name="connsiteY1" fmla="*/ 1249012 h 1263261"/>
                <a:gd name="connsiteX2" fmla="*/ 3964405 w 11787605"/>
                <a:gd name="connsiteY2" fmla="*/ 394478 h 1263261"/>
                <a:gd name="connsiteX3" fmla="*/ 0 w 11787605"/>
                <a:gd name="connsiteY3" fmla="*/ 394478 h 1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87605" h="1263261">
                  <a:moveTo>
                    <a:pt x="11787605" y="802518"/>
                  </a:moveTo>
                  <a:cubicBezTo>
                    <a:pt x="11787605" y="802518"/>
                    <a:pt x="10803497" y="1358357"/>
                    <a:pt x="9017524" y="1249012"/>
                  </a:cubicBezTo>
                  <a:cubicBezTo>
                    <a:pt x="7231551" y="1139666"/>
                    <a:pt x="6597804" y="-817432"/>
                    <a:pt x="3964405" y="394478"/>
                  </a:cubicBezTo>
                  <a:cubicBezTo>
                    <a:pt x="1331006" y="1606389"/>
                    <a:pt x="0" y="394478"/>
                    <a:pt x="0" y="394478"/>
                  </a:cubicBezTo>
                </a:path>
              </a:pathLst>
            </a:custGeom>
            <a:noFill/>
            <a:ln w="45561" cap="flat">
              <a:solidFill>
                <a:srgbClr val="FF00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0E6491F-6736-BDB4-7307-280BC37684B6}"/>
                </a:ext>
              </a:extLst>
            </p:cNvPr>
            <p:cNvSpPr/>
            <p:nvPr/>
          </p:nvSpPr>
          <p:spPr>
            <a:xfrm>
              <a:off x="4331955" y="5533557"/>
              <a:ext cx="8337041" cy="2342040"/>
            </a:xfrm>
            <a:custGeom>
              <a:avLst/>
              <a:gdLst>
                <a:gd name="connsiteX0" fmla="*/ 2011909 w 7692670"/>
                <a:gd name="connsiteY0" fmla="*/ 185705 h 2433934"/>
                <a:gd name="connsiteX1" fmla="*/ 22918 w 7692670"/>
                <a:gd name="connsiteY1" fmla="*/ 1408459 h 2433934"/>
                <a:gd name="connsiteX2" fmla="*/ 2016738 w 7692670"/>
                <a:gd name="connsiteY2" fmla="*/ 2433935 h 2433934"/>
                <a:gd name="connsiteX3" fmla="*/ 6954499 w 7692670"/>
                <a:gd name="connsiteY3" fmla="*/ 2433935 h 2433934"/>
                <a:gd name="connsiteX4" fmla="*/ 7692671 w 7692670"/>
                <a:gd name="connsiteY4" fmla="*/ 0 h 2433934"/>
                <a:gd name="connsiteX5" fmla="*/ 5215180 w 7692670"/>
                <a:gd name="connsiteY5" fmla="*/ 1177011 h 2433934"/>
                <a:gd name="connsiteX6" fmla="*/ 3597598 w 7692670"/>
                <a:gd name="connsiteY6" fmla="*/ 937818 h 2433934"/>
                <a:gd name="connsiteX7" fmla="*/ 2849676 w 7692670"/>
                <a:gd name="connsiteY7" fmla="*/ 599121 h 2433934"/>
                <a:gd name="connsiteX8" fmla="*/ 2503872 w 7692670"/>
                <a:gd name="connsiteY8" fmla="*/ 416606 h 2433934"/>
                <a:gd name="connsiteX9" fmla="*/ 2011818 w 7692670"/>
                <a:gd name="connsiteY9" fmla="*/ 185614 h 2433934"/>
                <a:gd name="connsiteX0" fmla="*/ 2011909 w 7692671"/>
                <a:gd name="connsiteY0" fmla="*/ 185705 h 2433935"/>
                <a:gd name="connsiteX1" fmla="*/ 22918 w 7692671"/>
                <a:gd name="connsiteY1" fmla="*/ 1408459 h 2433935"/>
                <a:gd name="connsiteX2" fmla="*/ 2016738 w 7692671"/>
                <a:gd name="connsiteY2" fmla="*/ 2433935 h 2433935"/>
                <a:gd name="connsiteX3" fmla="*/ 6954499 w 7692671"/>
                <a:gd name="connsiteY3" fmla="*/ 2433935 h 2433935"/>
                <a:gd name="connsiteX4" fmla="*/ 7692671 w 7692671"/>
                <a:gd name="connsiteY4" fmla="*/ 0 h 2433935"/>
                <a:gd name="connsiteX5" fmla="*/ 5304009 w 7692671"/>
                <a:gd name="connsiteY5" fmla="*/ 1247236 h 2433935"/>
                <a:gd name="connsiteX6" fmla="*/ 3597598 w 7692671"/>
                <a:gd name="connsiteY6" fmla="*/ 937818 h 2433935"/>
                <a:gd name="connsiteX7" fmla="*/ 2849676 w 7692671"/>
                <a:gd name="connsiteY7" fmla="*/ 599121 h 2433935"/>
                <a:gd name="connsiteX8" fmla="*/ 2503872 w 7692671"/>
                <a:gd name="connsiteY8" fmla="*/ 416606 h 2433935"/>
                <a:gd name="connsiteX9" fmla="*/ 2011818 w 7692671"/>
                <a:gd name="connsiteY9" fmla="*/ 185614 h 2433935"/>
                <a:gd name="connsiteX10" fmla="*/ 2011909 w 7692671"/>
                <a:gd name="connsiteY10" fmla="*/ 185705 h 2433935"/>
                <a:gd name="connsiteX0" fmla="*/ 2011909 w 7692671"/>
                <a:gd name="connsiteY0" fmla="*/ 185705 h 2433935"/>
                <a:gd name="connsiteX1" fmla="*/ 22918 w 7692671"/>
                <a:gd name="connsiteY1" fmla="*/ 1408459 h 2433935"/>
                <a:gd name="connsiteX2" fmla="*/ 2016738 w 7692671"/>
                <a:gd name="connsiteY2" fmla="*/ 2433935 h 2433935"/>
                <a:gd name="connsiteX3" fmla="*/ 6954499 w 7692671"/>
                <a:gd name="connsiteY3" fmla="*/ 2433935 h 2433935"/>
                <a:gd name="connsiteX4" fmla="*/ 7692671 w 7692671"/>
                <a:gd name="connsiteY4" fmla="*/ 0 h 2433935"/>
                <a:gd name="connsiteX5" fmla="*/ 5304009 w 7692671"/>
                <a:gd name="connsiteY5" fmla="*/ 1247236 h 2433935"/>
                <a:gd name="connsiteX6" fmla="*/ 3686427 w 7692671"/>
                <a:gd name="connsiteY6" fmla="*/ 1054859 h 2433935"/>
                <a:gd name="connsiteX7" fmla="*/ 2849676 w 7692671"/>
                <a:gd name="connsiteY7" fmla="*/ 599121 h 2433935"/>
                <a:gd name="connsiteX8" fmla="*/ 2503872 w 7692671"/>
                <a:gd name="connsiteY8" fmla="*/ 416606 h 2433935"/>
                <a:gd name="connsiteX9" fmla="*/ 2011818 w 7692671"/>
                <a:gd name="connsiteY9" fmla="*/ 185614 h 2433935"/>
                <a:gd name="connsiteX10" fmla="*/ 2011909 w 7692671"/>
                <a:gd name="connsiteY10" fmla="*/ 185705 h 2433935"/>
                <a:gd name="connsiteX0" fmla="*/ 2011909 w 7692671"/>
                <a:gd name="connsiteY0" fmla="*/ 185705 h 2433935"/>
                <a:gd name="connsiteX1" fmla="*/ 22918 w 7692671"/>
                <a:gd name="connsiteY1" fmla="*/ 1408459 h 2433935"/>
                <a:gd name="connsiteX2" fmla="*/ 2016738 w 7692671"/>
                <a:gd name="connsiteY2" fmla="*/ 2433935 h 2433935"/>
                <a:gd name="connsiteX3" fmla="*/ 6954499 w 7692671"/>
                <a:gd name="connsiteY3" fmla="*/ 2433935 h 2433935"/>
                <a:gd name="connsiteX4" fmla="*/ 7692671 w 7692671"/>
                <a:gd name="connsiteY4" fmla="*/ 0 h 2433935"/>
                <a:gd name="connsiteX5" fmla="*/ 5304009 w 7692671"/>
                <a:gd name="connsiteY5" fmla="*/ 1247236 h 2433935"/>
                <a:gd name="connsiteX6" fmla="*/ 3686427 w 7692671"/>
                <a:gd name="connsiteY6" fmla="*/ 1054859 h 2433935"/>
                <a:gd name="connsiteX7" fmla="*/ 2849676 w 7692671"/>
                <a:gd name="connsiteY7" fmla="*/ 599121 h 2433935"/>
                <a:gd name="connsiteX8" fmla="*/ 2503872 w 7692671"/>
                <a:gd name="connsiteY8" fmla="*/ 416606 h 2433935"/>
                <a:gd name="connsiteX9" fmla="*/ 2011818 w 7692671"/>
                <a:gd name="connsiteY9" fmla="*/ 185614 h 2433935"/>
                <a:gd name="connsiteX10" fmla="*/ 2011909 w 7692671"/>
                <a:gd name="connsiteY10" fmla="*/ 185705 h 2433935"/>
                <a:gd name="connsiteX0" fmla="*/ 2011909 w 7692671"/>
                <a:gd name="connsiteY0" fmla="*/ 185705 h 2433935"/>
                <a:gd name="connsiteX1" fmla="*/ 22918 w 7692671"/>
                <a:gd name="connsiteY1" fmla="*/ 1408459 h 2433935"/>
                <a:gd name="connsiteX2" fmla="*/ 2016738 w 7692671"/>
                <a:gd name="connsiteY2" fmla="*/ 2433935 h 2433935"/>
                <a:gd name="connsiteX3" fmla="*/ 6954499 w 7692671"/>
                <a:gd name="connsiteY3" fmla="*/ 2433935 h 2433935"/>
                <a:gd name="connsiteX4" fmla="*/ 7692671 w 7692671"/>
                <a:gd name="connsiteY4" fmla="*/ 0 h 2433935"/>
                <a:gd name="connsiteX5" fmla="*/ 5542735 w 7692671"/>
                <a:gd name="connsiteY5" fmla="*/ 1223828 h 2433935"/>
                <a:gd name="connsiteX6" fmla="*/ 3686427 w 7692671"/>
                <a:gd name="connsiteY6" fmla="*/ 1054859 h 2433935"/>
                <a:gd name="connsiteX7" fmla="*/ 2849676 w 7692671"/>
                <a:gd name="connsiteY7" fmla="*/ 599121 h 2433935"/>
                <a:gd name="connsiteX8" fmla="*/ 2503872 w 7692671"/>
                <a:gd name="connsiteY8" fmla="*/ 416606 h 2433935"/>
                <a:gd name="connsiteX9" fmla="*/ 2011818 w 7692671"/>
                <a:gd name="connsiteY9" fmla="*/ 185614 h 2433935"/>
                <a:gd name="connsiteX10" fmla="*/ 2011909 w 7692671"/>
                <a:gd name="connsiteY10" fmla="*/ 185705 h 2433935"/>
                <a:gd name="connsiteX0" fmla="*/ 2011909 w 7692671"/>
                <a:gd name="connsiteY0" fmla="*/ 185705 h 2433935"/>
                <a:gd name="connsiteX1" fmla="*/ 22918 w 7692671"/>
                <a:gd name="connsiteY1" fmla="*/ 1408459 h 2433935"/>
                <a:gd name="connsiteX2" fmla="*/ 2016738 w 7692671"/>
                <a:gd name="connsiteY2" fmla="*/ 2433935 h 2433935"/>
                <a:gd name="connsiteX3" fmla="*/ 6954499 w 7692671"/>
                <a:gd name="connsiteY3" fmla="*/ 2433935 h 2433935"/>
                <a:gd name="connsiteX4" fmla="*/ 7692671 w 7692671"/>
                <a:gd name="connsiteY4" fmla="*/ 0 h 2433935"/>
                <a:gd name="connsiteX5" fmla="*/ 5542735 w 7692671"/>
                <a:gd name="connsiteY5" fmla="*/ 1223828 h 2433935"/>
                <a:gd name="connsiteX6" fmla="*/ 3686427 w 7692671"/>
                <a:gd name="connsiteY6" fmla="*/ 1054859 h 2433935"/>
                <a:gd name="connsiteX7" fmla="*/ 2849676 w 7692671"/>
                <a:gd name="connsiteY7" fmla="*/ 599121 h 2433935"/>
                <a:gd name="connsiteX8" fmla="*/ 2503872 w 7692671"/>
                <a:gd name="connsiteY8" fmla="*/ 416606 h 2433935"/>
                <a:gd name="connsiteX9" fmla="*/ 2011818 w 7692671"/>
                <a:gd name="connsiteY9" fmla="*/ 185614 h 2433935"/>
                <a:gd name="connsiteX10" fmla="*/ 2011909 w 7692671"/>
                <a:gd name="connsiteY10" fmla="*/ 185705 h 2433935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42735 w 7592739"/>
                <a:gd name="connsiteY5" fmla="*/ 1038214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37183 w 7592739"/>
                <a:gd name="connsiteY5" fmla="*/ 1055770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42735 w 7592739"/>
                <a:gd name="connsiteY5" fmla="*/ 1073326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53839 w 7592739"/>
                <a:gd name="connsiteY5" fmla="*/ 1049918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53839 w 7592739"/>
                <a:gd name="connsiteY5" fmla="*/ 1049918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53839 w 7592739"/>
                <a:gd name="connsiteY5" fmla="*/ 1049918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53839 w 7592739"/>
                <a:gd name="connsiteY5" fmla="*/ 1049918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92739" h="2248321">
                  <a:moveTo>
                    <a:pt x="2011909" y="91"/>
                  </a:moveTo>
                  <a:cubicBezTo>
                    <a:pt x="2011909" y="91"/>
                    <a:pt x="-250445" y="721679"/>
                    <a:pt x="22918" y="1222845"/>
                  </a:cubicBezTo>
                  <a:cubicBezTo>
                    <a:pt x="296281" y="1724010"/>
                    <a:pt x="2016738" y="2248321"/>
                    <a:pt x="2016738" y="2248321"/>
                  </a:cubicBezTo>
                  <a:lnTo>
                    <a:pt x="6954499" y="2248321"/>
                  </a:lnTo>
                  <a:lnTo>
                    <a:pt x="7592739" y="551746"/>
                  </a:lnTo>
                  <a:cubicBezTo>
                    <a:pt x="7592739" y="551746"/>
                    <a:pt x="6227098" y="1043818"/>
                    <a:pt x="5553839" y="1049918"/>
                  </a:cubicBezTo>
                  <a:cubicBezTo>
                    <a:pt x="4900667" y="1055836"/>
                    <a:pt x="4092708" y="1080652"/>
                    <a:pt x="3686427" y="869245"/>
                  </a:cubicBezTo>
                  <a:cubicBezTo>
                    <a:pt x="3275698" y="655523"/>
                    <a:pt x="3081489" y="561579"/>
                    <a:pt x="2849676" y="413507"/>
                  </a:cubicBezTo>
                  <a:cubicBezTo>
                    <a:pt x="2761289" y="357103"/>
                    <a:pt x="2634813" y="283568"/>
                    <a:pt x="2503872" y="230992"/>
                  </a:cubicBezTo>
                  <a:cubicBezTo>
                    <a:pt x="2299669" y="149165"/>
                    <a:pt x="2085262" y="12665"/>
                    <a:pt x="2011818" y="0"/>
                  </a:cubicBezTo>
                  <a:lnTo>
                    <a:pt x="2011909" y="91"/>
                  </a:lnTo>
                  <a:close/>
                </a:path>
              </a:pathLst>
            </a:custGeom>
            <a:solidFill>
              <a:srgbClr val="FF0050">
                <a:alpha val="50000"/>
              </a:srgbClr>
            </a:solidFill>
            <a:ln w="9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E3984A1-DE60-9A37-37DE-BFEA230737FD}"/>
              </a:ext>
            </a:extLst>
          </p:cNvPr>
          <p:cNvSpPr/>
          <p:nvPr/>
        </p:nvSpPr>
        <p:spPr>
          <a:xfrm>
            <a:off x="6316760" y="3230"/>
            <a:ext cx="213427" cy="209760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2E53D1C-0C91-02D6-0694-DBFD31BCC3F3}"/>
              </a:ext>
            </a:extLst>
          </p:cNvPr>
          <p:cNvSpPr/>
          <p:nvPr/>
        </p:nvSpPr>
        <p:spPr>
          <a:xfrm>
            <a:off x="4785998" y="1"/>
            <a:ext cx="1275089" cy="677000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6DE2433-5339-3E91-0005-B0A62958E1A2}"/>
              </a:ext>
            </a:extLst>
          </p:cNvPr>
          <p:cNvSpPr/>
          <p:nvPr/>
        </p:nvSpPr>
        <p:spPr>
          <a:xfrm>
            <a:off x="5692898" y="3887"/>
            <a:ext cx="837289" cy="667642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B0EAFAA-557D-CC37-74F1-8B67EBB64769}"/>
              </a:ext>
            </a:extLst>
          </p:cNvPr>
          <p:cNvSpPr/>
          <p:nvPr/>
        </p:nvSpPr>
        <p:spPr>
          <a:xfrm>
            <a:off x="5107343" y="9359"/>
            <a:ext cx="27362" cy="27362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43E04A8-C8C9-61EF-102B-C4E7D22BC283}"/>
              </a:ext>
            </a:extLst>
          </p:cNvPr>
          <p:cNvSpPr/>
          <p:nvPr/>
        </p:nvSpPr>
        <p:spPr>
          <a:xfrm>
            <a:off x="5162068" y="20304"/>
            <a:ext cx="27362" cy="27362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2B7E7D7-7E17-EE9A-BD95-CDBDC9A93174}"/>
              </a:ext>
            </a:extLst>
          </p:cNvPr>
          <p:cNvSpPr/>
          <p:nvPr/>
        </p:nvSpPr>
        <p:spPr>
          <a:xfrm>
            <a:off x="5118287" y="64084"/>
            <a:ext cx="27362" cy="27362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C7A942-9CAA-3D87-6072-232BCF11C082}"/>
              </a:ext>
            </a:extLst>
          </p:cNvPr>
          <p:cNvSpPr/>
          <p:nvPr/>
        </p:nvSpPr>
        <p:spPr>
          <a:xfrm>
            <a:off x="5178485" y="7502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B88935E-1CC8-BAFB-A6FF-FA992759E763}"/>
              </a:ext>
            </a:extLst>
          </p:cNvPr>
          <p:cNvSpPr/>
          <p:nvPr/>
        </p:nvSpPr>
        <p:spPr>
          <a:xfrm>
            <a:off x="5216793" y="36722"/>
            <a:ext cx="27362" cy="27362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CF27266-1D9E-3B2E-558B-1E9E5D30B656}"/>
              </a:ext>
            </a:extLst>
          </p:cNvPr>
          <p:cNvSpPr/>
          <p:nvPr/>
        </p:nvSpPr>
        <p:spPr>
          <a:xfrm>
            <a:off x="5260571" y="3887"/>
            <a:ext cx="27362" cy="27362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05110E4-0594-71E4-BA01-81DEC2309328}"/>
              </a:ext>
            </a:extLst>
          </p:cNvPr>
          <p:cNvSpPr/>
          <p:nvPr/>
        </p:nvSpPr>
        <p:spPr>
          <a:xfrm>
            <a:off x="5315296" y="9359"/>
            <a:ext cx="27362" cy="27362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32AF1FD-AF5D-CDAC-E8A8-891773A61CB6}"/>
              </a:ext>
            </a:extLst>
          </p:cNvPr>
          <p:cNvSpPr/>
          <p:nvPr/>
        </p:nvSpPr>
        <p:spPr>
          <a:xfrm>
            <a:off x="5375493" y="20304"/>
            <a:ext cx="27362" cy="27362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F6A6B2F-D3DC-F7E4-5299-54CB04332C9F}"/>
              </a:ext>
            </a:extLst>
          </p:cNvPr>
          <p:cNvSpPr/>
          <p:nvPr/>
        </p:nvSpPr>
        <p:spPr>
          <a:xfrm>
            <a:off x="5271516" y="47667"/>
            <a:ext cx="27362" cy="27362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CA50355-64C9-819D-057A-AB89239C333F}"/>
              </a:ext>
            </a:extLst>
          </p:cNvPr>
          <p:cNvSpPr/>
          <p:nvPr/>
        </p:nvSpPr>
        <p:spPr>
          <a:xfrm>
            <a:off x="5227737" y="91445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3B228E3-99F1-D4EC-6FB5-CB7EAF0E4E96}"/>
              </a:ext>
            </a:extLst>
          </p:cNvPr>
          <p:cNvSpPr/>
          <p:nvPr/>
        </p:nvSpPr>
        <p:spPr>
          <a:xfrm>
            <a:off x="5189429" y="129753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DC7DE82-4991-F980-52B8-DDA5BF2FEF0B}"/>
              </a:ext>
            </a:extLst>
          </p:cNvPr>
          <p:cNvSpPr/>
          <p:nvPr/>
        </p:nvSpPr>
        <p:spPr>
          <a:xfrm>
            <a:off x="5244154" y="146170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35E645A-6509-5A3E-758E-FA77B37ED840}"/>
              </a:ext>
            </a:extLst>
          </p:cNvPr>
          <p:cNvSpPr/>
          <p:nvPr/>
        </p:nvSpPr>
        <p:spPr>
          <a:xfrm>
            <a:off x="5287934" y="102392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AE68E48-739D-CA93-485E-12522323DB22}"/>
              </a:ext>
            </a:extLst>
          </p:cNvPr>
          <p:cNvSpPr/>
          <p:nvPr/>
        </p:nvSpPr>
        <p:spPr>
          <a:xfrm>
            <a:off x="5331713" y="58612"/>
            <a:ext cx="27362" cy="27362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16017AD-D837-E9BE-39BE-9C72DC0913C8}"/>
              </a:ext>
            </a:extLst>
          </p:cNvPr>
          <p:cNvSpPr/>
          <p:nvPr/>
        </p:nvSpPr>
        <p:spPr>
          <a:xfrm>
            <a:off x="5380966" y="7502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99695F3-B6F6-9ED5-B159-F48C0E9B832A}"/>
              </a:ext>
            </a:extLst>
          </p:cNvPr>
          <p:cNvSpPr/>
          <p:nvPr/>
        </p:nvSpPr>
        <p:spPr>
          <a:xfrm>
            <a:off x="5441163" y="85973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9A9FD75-513F-7D3D-2212-7C3449A2F483}"/>
              </a:ext>
            </a:extLst>
          </p:cNvPr>
          <p:cNvSpPr/>
          <p:nvPr/>
        </p:nvSpPr>
        <p:spPr>
          <a:xfrm>
            <a:off x="5397384" y="129753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8E2C597-BD68-0C7B-038A-0631040732DE}"/>
              </a:ext>
            </a:extLst>
          </p:cNvPr>
          <p:cNvSpPr/>
          <p:nvPr/>
        </p:nvSpPr>
        <p:spPr>
          <a:xfrm>
            <a:off x="5342659" y="11880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6E6299B-181F-1B44-A801-108A3D6C75C9}"/>
              </a:ext>
            </a:extLst>
          </p:cNvPr>
          <p:cNvSpPr/>
          <p:nvPr/>
        </p:nvSpPr>
        <p:spPr>
          <a:xfrm>
            <a:off x="5298879" y="157117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C4FF120-B18B-975F-9454-BCF916F1C208}"/>
              </a:ext>
            </a:extLst>
          </p:cNvPr>
          <p:cNvSpPr/>
          <p:nvPr/>
        </p:nvSpPr>
        <p:spPr>
          <a:xfrm>
            <a:off x="5255099" y="200895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E5155BD-323C-FCC4-272F-E89E9D1245E2}"/>
              </a:ext>
            </a:extLst>
          </p:cNvPr>
          <p:cNvSpPr/>
          <p:nvPr/>
        </p:nvSpPr>
        <p:spPr>
          <a:xfrm>
            <a:off x="5315296" y="217314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D55BEC2-73E4-B319-DA60-940AB7B6AE32}"/>
              </a:ext>
            </a:extLst>
          </p:cNvPr>
          <p:cNvSpPr/>
          <p:nvPr/>
        </p:nvSpPr>
        <p:spPr>
          <a:xfrm>
            <a:off x="5359076" y="173534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DE5BD7C-4CC5-04B8-70B1-2E353A9B1D37}"/>
              </a:ext>
            </a:extLst>
          </p:cNvPr>
          <p:cNvSpPr/>
          <p:nvPr/>
        </p:nvSpPr>
        <p:spPr>
          <a:xfrm>
            <a:off x="5413801" y="184478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68BB5B2-2BF1-3B9F-BF02-D85058762389}"/>
              </a:ext>
            </a:extLst>
          </p:cNvPr>
          <p:cNvSpPr/>
          <p:nvPr/>
        </p:nvSpPr>
        <p:spPr>
          <a:xfrm>
            <a:off x="5364549" y="22825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30119D7-62BB-F528-2A4A-4CFDEDC4434C}"/>
              </a:ext>
            </a:extLst>
          </p:cNvPr>
          <p:cNvSpPr/>
          <p:nvPr/>
        </p:nvSpPr>
        <p:spPr>
          <a:xfrm>
            <a:off x="5326241" y="266565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B8A0344-EB1F-EC36-1EA6-86C94C76AF58}"/>
              </a:ext>
            </a:extLst>
          </p:cNvPr>
          <p:cNvSpPr/>
          <p:nvPr/>
        </p:nvSpPr>
        <p:spPr>
          <a:xfrm>
            <a:off x="5380966" y="282984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B929C6D-6385-B62F-7C6C-057A161492C2}"/>
              </a:ext>
            </a:extLst>
          </p:cNvPr>
          <p:cNvSpPr/>
          <p:nvPr/>
        </p:nvSpPr>
        <p:spPr>
          <a:xfrm>
            <a:off x="5424746" y="239203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4B0CC8E-B6BD-FA4E-E32F-D721326DB7B5}"/>
              </a:ext>
            </a:extLst>
          </p:cNvPr>
          <p:cNvSpPr/>
          <p:nvPr/>
        </p:nvSpPr>
        <p:spPr>
          <a:xfrm>
            <a:off x="5463054" y="200895"/>
            <a:ext cx="27362" cy="27362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946CACD-7087-19B4-6864-6C1A4475DA91}"/>
              </a:ext>
            </a:extLst>
          </p:cNvPr>
          <p:cNvSpPr/>
          <p:nvPr/>
        </p:nvSpPr>
        <p:spPr>
          <a:xfrm>
            <a:off x="5517779" y="211842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37E127DF-A8B4-6EA5-226E-21A91CA86A78}"/>
              </a:ext>
            </a:extLst>
          </p:cNvPr>
          <p:cNvSpPr/>
          <p:nvPr/>
        </p:nvSpPr>
        <p:spPr>
          <a:xfrm>
            <a:off x="5577976" y="222786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5F25E62-1613-7E27-E8E9-1E6BFC841211}"/>
              </a:ext>
            </a:extLst>
          </p:cNvPr>
          <p:cNvSpPr/>
          <p:nvPr/>
        </p:nvSpPr>
        <p:spPr>
          <a:xfrm>
            <a:off x="5479471" y="250148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310D8BF-4E6B-7198-33A3-D9FC9ED59F7A}"/>
              </a:ext>
            </a:extLst>
          </p:cNvPr>
          <p:cNvSpPr/>
          <p:nvPr/>
        </p:nvSpPr>
        <p:spPr>
          <a:xfrm>
            <a:off x="5435691" y="293928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F26994E-74DE-2D4A-2A15-D1D7B3768FA2}"/>
              </a:ext>
            </a:extLst>
          </p:cNvPr>
          <p:cNvSpPr/>
          <p:nvPr/>
        </p:nvSpPr>
        <p:spPr>
          <a:xfrm>
            <a:off x="5391910" y="33770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B31B2F14-D21E-2793-467D-2DD28C50C24F}"/>
              </a:ext>
            </a:extLst>
          </p:cNvPr>
          <p:cNvSpPr/>
          <p:nvPr/>
        </p:nvSpPr>
        <p:spPr>
          <a:xfrm>
            <a:off x="5452108" y="348653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D765431E-B7FE-FDBB-797D-97BDD751A3CD}"/>
              </a:ext>
            </a:extLst>
          </p:cNvPr>
          <p:cNvSpPr/>
          <p:nvPr/>
        </p:nvSpPr>
        <p:spPr>
          <a:xfrm>
            <a:off x="5495888" y="310345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382EA95-2DE2-65F9-FCA3-849ACBF92B10}"/>
              </a:ext>
            </a:extLst>
          </p:cNvPr>
          <p:cNvSpPr/>
          <p:nvPr/>
        </p:nvSpPr>
        <p:spPr>
          <a:xfrm>
            <a:off x="5534196" y="266565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2AE4287-B838-9579-2B91-9DEC2F35000C}"/>
              </a:ext>
            </a:extLst>
          </p:cNvPr>
          <p:cNvSpPr/>
          <p:nvPr/>
        </p:nvSpPr>
        <p:spPr>
          <a:xfrm>
            <a:off x="5588921" y="277511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DE6B486-9741-0574-45FD-CBCC7323FAA9}"/>
              </a:ext>
            </a:extLst>
          </p:cNvPr>
          <p:cNvSpPr/>
          <p:nvPr/>
        </p:nvSpPr>
        <p:spPr>
          <a:xfrm>
            <a:off x="5643646" y="288456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A2D9256-5A28-620D-A705-B96917001127}"/>
              </a:ext>
            </a:extLst>
          </p:cNvPr>
          <p:cNvSpPr/>
          <p:nvPr/>
        </p:nvSpPr>
        <p:spPr>
          <a:xfrm>
            <a:off x="5539668" y="321290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D37A4E8-3A75-2F5B-8C35-C6689250585A}"/>
              </a:ext>
            </a:extLst>
          </p:cNvPr>
          <p:cNvSpPr/>
          <p:nvPr/>
        </p:nvSpPr>
        <p:spPr>
          <a:xfrm>
            <a:off x="5501360" y="359598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E1D23C6C-03B7-531D-6100-746942558616}"/>
              </a:ext>
            </a:extLst>
          </p:cNvPr>
          <p:cNvSpPr/>
          <p:nvPr/>
        </p:nvSpPr>
        <p:spPr>
          <a:xfrm>
            <a:off x="5463054" y="403378"/>
            <a:ext cx="27362" cy="27362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2E927529-5C9D-8CE8-F55C-C6951F7DE9CC}"/>
              </a:ext>
            </a:extLst>
          </p:cNvPr>
          <p:cNvSpPr/>
          <p:nvPr/>
        </p:nvSpPr>
        <p:spPr>
          <a:xfrm>
            <a:off x="5517779" y="419795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F2127EC4-7004-B0B3-DB69-C77FBA201798}"/>
              </a:ext>
            </a:extLst>
          </p:cNvPr>
          <p:cNvSpPr/>
          <p:nvPr/>
        </p:nvSpPr>
        <p:spPr>
          <a:xfrm>
            <a:off x="5561557" y="376015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41A5FB23-63F1-3408-B406-A06FF8B76DE9}"/>
              </a:ext>
            </a:extLst>
          </p:cNvPr>
          <p:cNvSpPr/>
          <p:nvPr/>
        </p:nvSpPr>
        <p:spPr>
          <a:xfrm>
            <a:off x="5599865" y="33770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E45C7AEA-DDAA-F59D-1CB9-718DA80BBC1F}"/>
              </a:ext>
            </a:extLst>
          </p:cNvPr>
          <p:cNvSpPr/>
          <p:nvPr/>
        </p:nvSpPr>
        <p:spPr>
          <a:xfrm>
            <a:off x="5654590" y="343181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E3A0285-E229-48B9-8B77-FC81DB277547}"/>
              </a:ext>
            </a:extLst>
          </p:cNvPr>
          <p:cNvSpPr/>
          <p:nvPr/>
        </p:nvSpPr>
        <p:spPr>
          <a:xfrm>
            <a:off x="5610810" y="38695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931677D-C6D6-589E-4EC2-82ACE19D2412}"/>
              </a:ext>
            </a:extLst>
          </p:cNvPr>
          <p:cNvSpPr/>
          <p:nvPr/>
        </p:nvSpPr>
        <p:spPr>
          <a:xfrm>
            <a:off x="5572504" y="430740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515DC0AF-C51F-6A8B-47B3-329D563EE501}"/>
              </a:ext>
            </a:extLst>
          </p:cNvPr>
          <p:cNvSpPr/>
          <p:nvPr/>
        </p:nvSpPr>
        <p:spPr>
          <a:xfrm>
            <a:off x="5523251" y="474520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2B7894D5-F6A9-DD5E-9275-019E679F362A}"/>
              </a:ext>
            </a:extLst>
          </p:cNvPr>
          <p:cNvSpPr/>
          <p:nvPr/>
        </p:nvSpPr>
        <p:spPr>
          <a:xfrm>
            <a:off x="5588921" y="485465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10C121A4-A1C6-1EFD-872F-7FEA4A004E21}"/>
              </a:ext>
            </a:extLst>
          </p:cNvPr>
          <p:cNvSpPr/>
          <p:nvPr/>
        </p:nvSpPr>
        <p:spPr>
          <a:xfrm>
            <a:off x="5627227" y="441684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E6599B4D-2EFA-7031-4293-B50810D04226}"/>
              </a:ext>
            </a:extLst>
          </p:cNvPr>
          <p:cNvSpPr/>
          <p:nvPr/>
        </p:nvSpPr>
        <p:spPr>
          <a:xfrm>
            <a:off x="5671007" y="403378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35150595-062A-30C2-7027-E6F2C404F7E6}"/>
              </a:ext>
            </a:extLst>
          </p:cNvPr>
          <p:cNvSpPr/>
          <p:nvPr/>
        </p:nvSpPr>
        <p:spPr>
          <a:xfrm>
            <a:off x="5720260" y="414323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68243F30-8A75-5FA6-5166-DED25883012D}"/>
              </a:ext>
            </a:extLst>
          </p:cNvPr>
          <p:cNvSpPr/>
          <p:nvPr/>
        </p:nvSpPr>
        <p:spPr>
          <a:xfrm>
            <a:off x="5785929" y="425267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8746FE9B-C46E-E1B9-7E4B-4C50F6F48770}"/>
              </a:ext>
            </a:extLst>
          </p:cNvPr>
          <p:cNvSpPr/>
          <p:nvPr/>
        </p:nvSpPr>
        <p:spPr>
          <a:xfrm>
            <a:off x="5736677" y="474520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F575ED3B-35C6-DD0A-8739-DD6DB0572936}"/>
              </a:ext>
            </a:extLst>
          </p:cNvPr>
          <p:cNvSpPr/>
          <p:nvPr/>
        </p:nvSpPr>
        <p:spPr>
          <a:xfrm>
            <a:off x="5676480" y="458103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B9EFC427-BE08-BFCB-8FC1-18F66886416C}"/>
              </a:ext>
            </a:extLst>
          </p:cNvPr>
          <p:cNvSpPr/>
          <p:nvPr/>
        </p:nvSpPr>
        <p:spPr>
          <a:xfrm>
            <a:off x="5638173" y="501882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230302F-3696-5108-BB01-7783BBB8EB63}"/>
              </a:ext>
            </a:extLst>
          </p:cNvPr>
          <p:cNvSpPr/>
          <p:nvPr/>
        </p:nvSpPr>
        <p:spPr>
          <a:xfrm>
            <a:off x="5594393" y="540190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6523561A-677F-994A-3AF7-7F5D65FA9E24}"/>
              </a:ext>
            </a:extLst>
          </p:cNvPr>
          <p:cNvSpPr/>
          <p:nvPr/>
        </p:nvSpPr>
        <p:spPr>
          <a:xfrm>
            <a:off x="5654590" y="556607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6D32B1BF-B321-DC77-2C66-456518D65362}"/>
              </a:ext>
            </a:extLst>
          </p:cNvPr>
          <p:cNvSpPr/>
          <p:nvPr/>
        </p:nvSpPr>
        <p:spPr>
          <a:xfrm>
            <a:off x="5692898" y="512828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E722E443-52B1-B2B9-8A3A-18C1A77CE155}"/>
              </a:ext>
            </a:extLst>
          </p:cNvPr>
          <p:cNvSpPr/>
          <p:nvPr/>
        </p:nvSpPr>
        <p:spPr>
          <a:xfrm>
            <a:off x="5747622" y="523773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D9387BC9-976D-1EA4-9D52-225806C472A4}"/>
              </a:ext>
            </a:extLst>
          </p:cNvPr>
          <p:cNvSpPr/>
          <p:nvPr/>
        </p:nvSpPr>
        <p:spPr>
          <a:xfrm>
            <a:off x="5791402" y="485465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BA59A88-B88E-5EBF-9328-2B52D8C6EC5B}"/>
              </a:ext>
            </a:extLst>
          </p:cNvPr>
          <p:cNvSpPr/>
          <p:nvPr/>
        </p:nvSpPr>
        <p:spPr>
          <a:xfrm>
            <a:off x="5851599" y="49640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139D6B65-8359-F4F0-7CBD-6CCE1DFB10B3}"/>
              </a:ext>
            </a:extLst>
          </p:cNvPr>
          <p:cNvSpPr/>
          <p:nvPr/>
        </p:nvSpPr>
        <p:spPr>
          <a:xfrm>
            <a:off x="5802346" y="540190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25654498-296C-9711-33B7-4BC2FE23730B}"/>
              </a:ext>
            </a:extLst>
          </p:cNvPr>
          <p:cNvSpPr/>
          <p:nvPr/>
        </p:nvSpPr>
        <p:spPr>
          <a:xfrm>
            <a:off x="5764040" y="583970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CE7C222D-083A-24F4-59A7-B9DDD402E312}"/>
              </a:ext>
            </a:extLst>
          </p:cNvPr>
          <p:cNvSpPr/>
          <p:nvPr/>
        </p:nvSpPr>
        <p:spPr>
          <a:xfrm>
            <a:off x="5709315" y="567553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B0ACED0C-D372-4658-29D3-C42CF6528AE3}"/>
              </a:ext>
            </a:extLst>
          </p:cNvPr>
          <p:cNvSpPr/>
          <p:nvPr/>
        </p:nvSpPr>
        <p:spPr>
          <a:xfrm>
            <a:off x="5660063" y="60585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9E2D8862-1EA5-2B0F-27DB-9F41893ACAB4}"/>
              </a:ext>
            </a:extLst>
          </p:cNvPr>
          <p:cNvSpPr/>
          <p:nvPr/>
        </p:nvSpPr>
        <p:spPr>
          <a:xfrm>
            <a:off x="5725732" y="622276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1D697D2-43F8-8F5F-8BE7-C2AE1B591731}"/>
              </a:ext>
            </a:extLst>
          </p:cNvPr>
          <p:cNvSpPr/>
          <p:nvPr/>
        </p:nvSpPr>
        <p:spPr>
          <a:xfrm>
            <a:off x="5774985" y="633223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2981D39A-E7DA-5BCF-90C1-E76FC2559BAE}"/>
              </a:ext>
            </a:extLst>
          </p:cNvPr>
          <p:cNvSpPr/>
          <p:nvPr/>
        </p:nvSpPr>
        <p:spPr>
          <a:xfrm>
            <a:off x="5818765" y="589442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05D8BFC6-D5CD-7E9B-A373-08FEEA5DF628}"/>
              </a:ext>
            </a:extLst>
          </p:cNvPr>
          <p:cNvSpPr/>
          <p:nvPr/>
        </p:nvSpPr>
        <p:spPr>
          <a:xfrm>
            <a:off x="5862544" y="551134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BF67A6D6-F646-E49F-ABF9-2EB155906BB8}"/>
              </a:ext>
            </a:extLst>
          </p:cNvPr>
          <p:cNvSpPr/>
          <p:nvPr/>
        </p:nvSpPr>
        <p:spPr>
          <a:xfrm>
            <a:off x="5917269" y="56207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0880FA03-62B3-5DD0-D314-4287124B52A2}"/>
              </a:ext>
            </a:extLst>
          </p:cNvPr>
          <p:cNvSpPr/>
          <p:nvPr/>
        </p:nvSpPr>
        <p:spPr>
          <a:xfrm>
            <a:off x="5868018" y="60585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6FE0379-805A-1788-1BF2-0341D23E7145}"/>
              </a:ext>
            </a:extLst>
          </p:cNvPr>
          <p:cNvSpPr/>
          <p:nvPr/>
        </p:nvSpPr>
        <p:spPr>
          <a:xfrm>
            <a:off x="6688562" y="1019633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B8EE797-D588-4D08-76D0-1C4D18C93165}"/>
              </a:ext>
            </a:extLst>
          </p:cNvPr>
          <p:cNvSpPr/>
          <p:nvPr/>
        </p:nvSpPr>
        <p:spPr>
          <a:xfrm>
            <a:off x="6693868" y="996375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C958E626-C089-A429-8243-03C9BEC0C185}"/>
              </a:ext>
            </a:extLst>
          </p:cNvPr>
          <p:cNvSpPr/>
          <p:nvPr/>
        </p:nvSpPr>
        <p:spPr>
          <a:xfrm>
            <a:off x="6671979" y="1003708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F0D364C4-63E6-27C0-CBC4-784D2BB83D5C}"/>
              </a:ext>
            </a:extLst>
          </p:cNvPr>
          <p:cNvSpPr/>
          <p:nvPr/>
        </p:nvSpPr>
        <p:spPr>
          <a:xfrm>
            <a:off x="6699507" y="973063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8FD5B3F7-68BE-F586-202C-7BADEA88169C}"/>
              </a:ext>
            </a:extLst>
          </p:cNvPr>
          <p:cNvSpPr/>
          <p:nvPr/>
        </p:nvSpPr>
        <p:spPr>
          <a:xfrm>
            <a:off x="6720191" y="966222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3955A46E-9965-29AA-DCE4-D83D68634CA0}"/>
              </a:ext>
            </a:extLst>
          </p:cNvPr>
          <p:cNvSpPr/>
          <p:nvPr/>
        </p:nvSpPr>
        <p:spPr>
          <a:xfrm>
            <a:off x="6742082" y="963869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46B5EE74-4DA8-5F64-303E-55BF862492EC}"/>
              </a:ext>
            </a:extLst>
          </p:cNvPr>
          <p:cNvSpPr/>
          <p:nvPr/>
        </p:nvSpPr>
        <p:spPr>
          <a:xfrm>
            <a:off x="6781211" y="976893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6F745D32-C271-BC3D-2DE1-012C29CA470C}"/>
              </a:ext>
            </a:extLst>
          </p:cNvPr>
          <p:cNvSpPr/>
          <p:nvPr/>
        </p:nvSpPr>
        <p:spPr>
          <a:xfrm>
            <a:off x="6795985" y="993092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D831ABF8-20DD-E09C-7AF5-31830C0F37BE}"/>
              </a:ext>
            </a:extLst>
          </p:cNvPr>
          <p:cNvSpPr/>
          <p:nvPr/>
        </p:nvSpPr>
        <p:spPr>
          <a:xfrm>
            <a:off x="6774206" y="997854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EF150324-5466-E551-A474-E2D0E6FE6EEA}"/>
              </a:ext>
            </a:extLst>
          </p:cNvPr>
          <p:cNvSpPr/>
          <p:nvPr/>
        </p:nvSpPr>
        <p:spPr>
          <a:xfrm>
            <a:off x="6753957" y="1002670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D8B6CE35-5874-9804-A9A3-5FDD29AC8D54}"/>
              </a:ext>
            </a:extLst>
          </p:cNvPr>
          <p:cNvSpPr/>
          <p:nvPr/>
        </p:nvSpPr>
        <p:spPr>
          <a:xfrm>
            <a:off x="6757679" y="982749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4525BC23-1A92-60BB-F8CC-8ADEB0DC5580}"/>
              </a:ext>
            </a:extLst>
          </p:cNvPr>
          <p:cNvSpPr/>
          <p:nvPr/>
        </p:nvSpPr>
        <p:spPr>
          <a:xfrm>
            <a:off x="6769828" y="964690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77C011D7-EDF3-4103-75DF-1AB6E42E589C}"/>
              </a:ext>
            </a:extLst>
          </p:cNvPr>
          <p:cNvSpPr/>
          <p:nvPr/>
        </p:nvSpPr>
        <p:spPr>
          <a:xfrm>
            <a:off x="6736774" y="986907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7F123DF8-3F9E-1915-020C-60B5B7531DEE}"/>
              </a:ext>
            </a:extLst>
          </p:cNvPr>
          <p:cNvSpPr/>
          <p:nvPr/>
        </p:nvSpPr>
        <p:spPr>
          <a:xfrm>
            <a:off x="6715321" y="993694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BDA01351-CC5D-CF15-C9FD-6AAEAFAE3FDD}"/>
              </a:ext>
            </a:extLst>
          </p:cNvPr>
          <p:cNvSpPr/>
          <p:nvPr/>
        </p:nvSpPr>
        <p:spPr>
          <a:xfrm>
            <a:off x="6731466" y="1009016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A80F21A0-C2A6-AA40-B44D-10B536ADF7C8}"/>
              </a:ext>
            </a:extLst>
          </p:cNvPr>
          <p:cNvSpPr/>
          <p:nvPr/>
        </p:nvSpPr>
        <p:spPr>
          <a:xfrm>
            <a:off x="6747281" y="1026036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C090503B-AA1E-9B15-5024-8D9EE08D93E7}"/>
              </a:ext>
            </a:extLst>
          </p:cNvPr>
          <p:cNvSpPr/>
          <p:nvPr/>
        </p:nvSpPr>
        <p:spPr>
          <a:xfrm>
            <a:off x="6726158" y="1030305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163F5618-3F74-B04F-D914-15328C75F2D9}"/>
              </a:ext>
            </a:extLst>
          </p:cNvPr>
          <p:cNvSpPr/>
          <p:nvPr/>
        </p:nvSpPr>
        <p:spPr>
          <a:xfrm>
            <a:off x="6710669" y="1011369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D0EFAB29-0F01-26BE-A65C-511C07326C70}"/>
              </a:ext>
            </a:extLst>
          </p:cNvPr>
          <p:cNvSpPr/>
          <p:nvPr/>
        </p:nvSpPr>
        <p:spPr>
          <a:xfrm>
            <a:off x="6704103" y="1036380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9C34BB8F-316F-F42A-A0AC-E7AB177CCFC2}"/>
              </a:ext>
            </a:extLst>
          </p:cNvPr>
          <p:cNvSpPr/>
          <p:nvPr/>
        </p:nvSpPr>
        <p:spPr>
          <a:xfrm>
            <a:off x="6683746" y="1040922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364E85B6-95E5-A86F-2FED-D65AD23CC5B9}"/>
              </a:ext>
            </a:extLst>
          </p:cNvPr>
          <p:cNvSpPr/>
          <p:nvPr/>
        </p:nvSpPr>
        <p:spPr>
          <a:xfrm>
            <a:off x="6666999" y="1024941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81BE904C-E71D-9D18-BD43-9F3FA0991EF1}"/>
              </a:ext>
            </a:extLst>
          </p:cNvPr>
          <p:cNvSpPr/>
          <p:nvPr/>
        </p:nvSpPr>
        <p:spPr>
          <a:xfrm>
            <a:off x="6643905" y="1029757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4B732455-17A2-DF75-0156-50466D9B7E1F}"/>
              </a:ext>
            </a:extLst>
          </p:cNvPr>
          <p:cNvSpPr/>
          <p:nvPr/>
        </p:nvSpPr>
        <p:spPr>
          <a:xfrm>
            <a:off x="6661691" y="1046230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63094044-6422-1EEF-CC4D-C06ED2FAA47B}"/>
              </a:ext>
            </a:extLst>
          </p:cNvPr>
          <p:cNvSpPr/>
          <p:nvPr/>
        </p:nvSpPr>
        <p:spPr>
          <a:xfrm>
            <a:off x="6676577" y="1064070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9447DAAC-A9D1-0D4D-1616-841E7876086F}"/>
              </a:ext>
            </a:extLst>
          </p:cNvPr>
          <p:cNvSpPr/>
          <p:nvPr/>
        </p:nvSpPr>
        <p:spPr>
          <a:xfrm>
            <a:off x="6656328" y="1066368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4960BC11-ADD7-5EA7-0A57-121D8CA76BA6}"/>
              </a:ext>
            </a:extLst>
          </p:cNvPr>
          <p:cNvSpPr/>
          <p:nvPr/>
        </p:nvSpPr>
        <p:spPr>
          <a:xfrm>
            <a:off x="6639473" y="1049403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E0F6BA44-D2C4-A31E-8F11-331B975B7FC3}"/>
              </a:ext>
            </a:extLst>
          </p:cNvPr>
          <p:cNvSpPr/>
          <p:nvPr/>
        </p:nvSpPr>
        <p:spPr>
          <a:xfrm>
            <a:off x="6635534" y="1073592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ED08178B-7B6D-8229-07E8-6617F9DC477B}"/>
              </a:ext>
            </a:extLst>
          </p:cNvPr>
          <p:cNvSpPr/>
          <p:nvPr/>
        </p:nvSpPr>
        <p:spPr>
          <a:xfrm>
            <a:off x="6672197" y="1084810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14211AA6-22E8-DDBC-360F-E7973AB15D94}"/>
              </a:ext>
            </a:extLst>
          </p:cNvPr>
          <p:cNvSpPr/>
          <p:nvPr/>
        </p:nvSpPr>
        <p:spPr>
          <a:xfrm>
            <a:off x="6667985" y="1105551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CD92F5E7-9A5E-0B6E-DDF4-8A64B7AAAA54}"/>
              </a:ext>
            </a:extLst>
          </p:cNvPr>
          <p:cNvSpPr/>
          <p:nvPr/>
        </p:nvSpPr>
        <p:spPr>
          <a:xfrm>
            <a:off x="6649980" y="1089900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122A1F20-395E-8368-06CE-ADA05F30FDD2}"/>
              </a:ext>
            </a:extLst>
          </p:cNvPr>
          <p:cNvSpPr/>
          <p:nvPr/>
        </p:nvSpPr>
        <p:spPr>
          <a:xfrm>
            <a:off x="6627434" y="1093184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13A0CF36-BC8E-F7B7-0068-4617AE543C45}"/>
              </a:ext>
            </a:extLst>
          </p:cNvPr>
          <p:cNvSpPr/>
          <p:nvPr/>
        </p:nvSpPr>
        <p:spPr>
          <a:xfrm>
            <a:off x="6647353" y="1110367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9819C6B6-93B2-3C55-9EC0-00B0F0651030}"/>
              </a:ext>
            </a:extLst>
          </p:cNvPr>
          <p:cNvSpPr/>
          <p:nvPr/>
        </p:nvSpPr>
        <p:spPr>
          <a:xfrm>
            <a:off x="6622726" y="1115567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A37E2857-447D-8F29-32CF-5855DD6F3F89}"/>
              </a:ext>
            </a:extLst>
          </p:cNvPr>
          <p:cNvSpPr/>
          <p:nvPr/>
        </p:nvSpPr>
        <p:spPr>
          <a:xfrm>
            <a:off x="6639473" y="1133516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52E6E514-36CD-27EC-4CD2-E22C220C717D}"/>
              </a:ext>
            </a:extLst>
          </p:cNvPr>
          <p:cNvSpPr/>
          <p:nvPr/>
        </p:nvSpPr>
        <p:spPr>
          <a:xfrm>
            <a:off x="6663716" y="1124925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1701C66C-A0D4-FF27-8AAD-3A532F4AEF3B}"/>
              </a:ext>
            </a:extLst>
          </p:cNvPr>
          <p:cNvSpPr/>
          <p:nvPr/>
        </p:nvSpPr>
        <p:spPr>
          <a:xfrm>
            <a:off x="6695129" y="1076657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006096DC-9DB0-D0BF-E4D5-7673F60C1EE5}"/>
              </a:ext>
            </a:extLst>
          </p:cNvPr>
          <p:cNvSpPr/>
          <p:nvPr/>
        </p:nvSpPr>
        <p:spPr>
          <a:xfrm>
            <a:off x="6651238" y="1003708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EB5E3473-5C2E-35C7-A2E1-D2491B0B5D14}"/>
              </a:ext>
            </a:extLst>
          </p:cNvPr>
          <p:cNvSpPr/>
          <p:nvPr/>
        </p:nvSpPr>
        <p:spPr>
          <a:xfrm>
            <a:off x="6678218" y="982201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1369C00F-F3B1-65B2-5898-B251E028E07A}"/>
              </a:ext>
            </a:extLst>
          </p:cNvPr>
          <p:cNvSpPr/>
          <p:nvPr/>
        </p:nvSpPr>
        <p:spPr>
          <a:xfrm>
            <a:off x="6703336" y="1058597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4E220DA5-E731-EB0C-7AF5-66B9D10A7B32}"/>
              </a:ext>
            </a:extLst>
          </p:cNvPr>
          <p:cNvSpPr/>
          <p:nvPr/>
        </p:nvSpPr>
        <p:spPr>
          <a:xfrm>
            <a:off x="6772125" y="1019633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C0887DB2-5E30-8E49-F12A-E27860300501}"/>
              </a:ext>
            </a:extLst>
          </p:cNvPr>
          <p:cNvSpPr/>
          <p:nvPr/>
        </p:nvSpPr>
        <p:spPr>
          <a:xfrm>
            <a:off x="5928215" y="616804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A62A4331-1F81-93AD-4DA8-F31430C75BAD}"/>
              </a:ext>
            </a:extLst>
          </p:cNvPr>
          <p:cNvSpPr/>
          <p:nvPr/>
        </p:nvSpPr>
        <p:spPr>
          <a:xfrm>
            <a:off x="5714788" y="359598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D5F3559C-9438-F63A-0A5B-344DBF06540A}"/>
              </a:ext>
            </a:extLst>
          </p:cNvPr>
          <p:cNvSpPr/>
          <p:nvPr/>
        </p:nvSpPr>
        <p:spPr>
          <a:xfrm>
            <a:off x="5446635" y="140698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2D2DAD50-9E73-B744-3B28-9BC4A96553FF}"/>
              </a:ext>
            </a:extLst>
          </p:cNvPr>
          <p:cNvSpPr/>
          <p:nvPr/>
        </p:nvSpPr>
        <p:spPr>
          <a:xfrm>
            <a:off x="5512307" y="157117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68BFE07C-6F34-05EC-38F6-0C8171F779C7}"/>
              </a:ext>
            </a:extLst>
          </p:cNvPr>
          <p:cNvSpPr/>
          <p:nvPr/>
        </p:nvSpPr>
        <p:spPr>
          <a:xfrm>
            <a:off x="5917269" y="912318"/>
            <a:ext cx="21889" cy="174461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1973BBDD-764A-175B-6050-E84E196F5099}"/>
              </a:ext>
            </a:extLst>
          </p:cNvPr>
          <p:cNvSpPr/>
          <p:nvPr/>
        </p:nvSpPr>
        <p:spPr>
          <a:xfrm>
            <a:off x="5993118" y="912318"/>
            <a:ext cx="21889" cy="289713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9378FA82-05B3-5296-0749-207670E0874B}"/>
              </a:ext>
            </a:extLst>
          </p:cNvPr>
          <p:cNvSpPr/>
          <p:nvPr/>
        </p:nvSpPr>
        <p:spPr>
          <a:xfrm>
            <a:off x="6068966" y="912318"/>
            <a:ext cx="21889" cy="367530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B98A32C6-535B-7B23-E2AE-9C16A0187C7F}"/>
              </a:ext>
            </a:extLst>
          </p:cNvPr>
          <p:cNvSpPr/>
          <p:nvPr/>
        </p:nvSpPr>
        <p:spPr>
          <a:xfrm>
            <a:off x="6144760" y="912318"/>
            <a:ext cx="21889" cy="424172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9B5947C5-CC7F-E9AE-ACDC-01F193DE0925}"/>
              </a:ext>
            </a:extLst>
          </p:cNvPr>
          <p:cNvSpPr/>
          <p:nvPr/>
        </p:nvSpPr>
        <p:spPr>
          <a:xfrm>
            <a:off x="6220610" y="912318"/>
            <a:ext cx="21889" cy="465762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8A5C402A-F974-1F0C-0D23-41B2DBDCCE27}"/>
              </a:ext>
            </a:extLst>
          </p:cNvPr>
          <p:cNvSpPr/>
          <p:nvPr/>
        </p:nvSpPr>
        <p:spPr>
          <a:xfrm>
            <a:off x="6296458" y="912318"/>
            <a:ext cx="21889" cy="495260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D24624DF-6A29-A316-8660-CC31EFD7D432}"/>
              </a:ext>
            </a:extLst>
          </p:cNvPr>
          <p:cNvSpPr/>
          <p:nvPr/>
        </p:nvSpPr>
        <p:spPr>
          <a:xfrm>
            <a:off x="6372251" y="912318"/>
            <a:ext cx="21889" cy="514304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740822E9-CDF3-A994-C9B3-6EE2C7DED744}"/>
              </a:ext>
            </a:extLst>
          </p:cNvPr>
          <p:cNvSpPr/>
          <p:nvPr/>
        </p:nvSpPr>
        <p:spPr>
          <a:xfrm>
            <a:off x="6448099" y="912318"/>
            <a:ext cx="21889" cy="523880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9D6684EB-7230-139A-B53C-57C14A1EC542}"/>
              </a:ext>
            </a:extLst>
          </p:cNvPr>
          <p:cNvSpPr/>
          <p:nvPr/>
        </p:nvSpPr>
        <p:spPr>
          <a:xfrm>
            <a:off x="5566483" y="934153"/>
            <a:ext cx="963540" cy="815400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0EA613AC-3C92-7A36-751E-D78C08AA0489}"/>
              </a:ext>
            </a:extLst>
          </p:cNvPr>
          <p:cNvSpPr/>
          <p:nvPr/>
        </p:nvSpPr>
        <p:spPr>
          <a:xfrm>
            <a:off x="6530132" y="219995"/>
            <a:ext cx="216381" cy="254581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9E9FDF1E-E3CB-B3DE-4F87-61A7CD1CD437}"/>
              </a:ext>
            </a:extLst>
          </p:cNvPr>
          <p:cNvSpPr/>
          <p:nvPr/>
        </p:nvSpPr>
        <p:spPr>
          <a:xfrm>
            <a:off x="6530078" y="402228"/>
            <a:ext cx="128220" cy="165323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7BE1425B-B528-A2B0-72B9-9EA8E69F1BC3}"/>
              </a:ext>
            </a:extLst>
          </p:cNvPr>
          <p:cNvSpPr/>
          <p:nvPr/>
        </p:nvSpPr>
        <p:spPr>
          <a:xfrm>
            <a:off x="6530078" y="492634"/>
            <a:ext cx="136702" cy="167950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E04586BD-A869-FE13-83EB-BAF15FED0BAD}"/>
              </a:ext>
            </a:extLst>
          </p:cNvPr>
          <p:cNvSpPr/>
          <p:nvPr/>
        </p:nvSpPr>
        <p:spPr>
          <a:xfrm>
            <a:off x="6530078" y="567443"/>
            <a:ext cx="164775" cy="191646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D2FADD2F-6CD6-57A4-4B9A-62C2A8445142}"/>
              </a:ext>
            </a:extLst>
          </p:cNvPr>
          <p:cNvSpPr/>
          <p:nvPr/>
        </p:nvSpPr>
        <p:spPr>
          <a:xfrm>
            <a:off x="6530078" y="625287"/>
            <a:ext cx="202755" cy="226835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865436D9-0B88-1758-D1C0-E5CD638593B8}"/>
              </a:ext>
            </a:extLst>
          </p:cNvPr>
          <p:cNvSpPr/>
          <p:nvPr/>
        </p:nvSpPr>
        <p:spPr>
          <a:xfrm>
            <a:off x="6568494" y="673499"/>
            <a:ext cx="212933" cy="205984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2F411F44-4E2E-8DF9-024C-A31B643A7473}"/>
              </a:ext>
            </a:extLst>
          </p:cNvPr>
          <p:cNvSpPr/>
          <p:nvPr/>
        </p:nvSpPr>
        <p:spPr>
          <a:xfrm>
            <a:off x="6661527" y="711698"/>
            <a:ext cx="179497" cy="167786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DBC2B84F-57B1-95BE-338B-8EE10D4E627A}"/>
              </a:ext>
            </a:extLst>
          </p:cNvPr>
          <p:cNvSpPr/>
          <p:nvPr/>
        </p:nvSpPr>
        <p:spPr>
          <a:xfrm>
            <a:off x="6754560" y="738020"/>
            <a:ext cx="158538" cy="141463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48210373-99A3-3B4D-9F77-742F8684B093}"/>
              </a:ext>
            </a:extLst>
          </p:cNvPr>
          <p:cNvSpPr/>
          <p:nvPr/>
        </p:nvSpPr>
        <p:spPr>
          <a:xfrm>
            <a:off x="6853063" y="744751"/>
            <a:ext cx="157444" cy="134733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DCEB4F19-AFF9-B0F1-094F-88798344331B}"/>
              </a:ext>
            </a:extLst>
          </p:cNvPr>
          <p:cNvSpPr/>
          <p:nvPr/>
        </p:nvSpPr>
        <p:spPr>
          <a:xfrm>
            <a:off x="6946150" y="649804"/>
            <a:ext cx="247082" cy="229680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39D9C4E1-52EE-7CBD-5CD9-3AD94DDB69AF}"/>
              </a:ext>
            </a:extLst>
          </p:cNvPr>
          <p:cNvSpPr/>
          <p:nvPr/>
        </p:nvSpPr>
        <p:spPr>
          <a:xfrm>
            <a:off x="6656109" y="129699"/>
            <a:ext cx="618554" cy="618390"/>
          </a:xfrm>
          <a:custGeom>
            <a:avLst/>
            <a:gdLst>
              <a:gd name="connsiteX0" fmla="*/ 921544 w 1076610"/>
              <a:gd name="connsiteY0" fmla="*/ 160782 h 1076324"/>
              <a:gd name="connsiteX1" fmla="*/ 745236 w 1076610"/>
              <a:gd name="connsiteY1" fmla="*/ 41434 h 1076324"/>
              <a:gd name="connsiteX2" fmla="*/ 538067 w 1076610"/>
              <a:gd name="connsiteY2" fmla="*/ 0 h 1076324"/>
              <a:gd name="connsiteX3" fmla="*/ 315087 w 1076610"/>
              <a:gd name="connsiteY3" fmla="*/ 48387 h 1076324"/>
              <a:gd name="connsiteX4" fmla="*/ 157353 w 1076610"/>
              <a:gd name="connsiteY4" fmla="*/ 157829 h 1076324"/>
              <a:gd name="connsiteX5" fmla="*/ 157258 w 1076610"/>
              <a:gd name="connsiteY5" fmla="*/ 157829 h 1076324"/>
              <a:gd name="connsiteX6" fmla="*/ 41338 w 1076610"/>
              <a:gd name="connsiteY6" fmla="*/ 330898 h 1076324"/>
              <a:gd name="connsiteX7" fmla="*/ 3810 w 1076610"/>
              <a:gd name="connsiteY7" fmla="*/ 474155 h 1076324"/>
              <a:gd name="connsiteX8" fmla="*/ 0 w 1076610"/>
              <a:gd name="connsiteY8" fmla="*/ 535305 h 1076324"/>
              <a:gd name="connsiteX9" fmla="*/ 0 w 1076610"/>
              <a:gd name="connsiteY9" fmla="*/ 538067 h 1076324"/>
              <a:gd name="connsiteX10" fmla="*/ 4763 w 1076610"/>
              <a:gd name="connsiteY10" fmla="*/ 608457 h 1076324"/>
              <a:gd name="connsiteX11" fmla="*/ 8382 w 1076610"/>
              <a:gd name="connsiteY11" fmla="*/ 631508 h 1076324"/>
              <a:gd name="connsiteX12" fmla="*/ 18764 w 1076610"/>
              <a:gd name="connsiteY12" fmla="*/ 677989 h 1076324"/>
              <a:gd name="connsiteX13" fmla="*/ 48959 w 1076610"/>
              <a:gd name="connsiteY13" fmla="*/ 761810 h 1076324"/>
              <a:gd name="connsiteX14" fmla="*/ 67723 w 1076610"/>
              <a:gd name="connsiteY14" fmla="*/ 798957 h 1076324"/>
              <a:gd name="connsiteX15" fmla="*/ 69342 w 1076610"/>
              <a:gd name="connsiteY15" fmla="*/ 802005 h 1076324"/>
              <a:gd name="connsiteX16" fmla="*/ 109252 w 1076610"/>
              <a:gd name="connsiteY16" fmla="*/ 862489 h 1076324"/>
              <a:gd name="connsiteX17" fmla="*/ 133826 w 1076610"/>
              <a:gd name="connsiteY17" fmla="*/ 892683 h 1076324"/>
              <a:gd name="connsiteX18" fmla="*/ 188119 w 1076610"/>
              <a:gd name="connsiteY18" fmla="*/ 946404 h 1076324"/>
              <a:gd name="connsiteX19" fmla="*/ 218408 w 1076610"/>
              <a:gd name="connsiteY19" fmla="*/ 970502 h 1076324"/>
              <a:gd name="connsiteX20" fmla="*/ 285179 w 1076610"/>
              <a:gd name="connsiteY20" fmla="*/ 1012888 h 1076324"/>
              <a:gd name="connsiteX21" fmla="*/ 322136 w 1076610"/>
              <a:gd name="connsiteY21" fmla="*/ 1030796 h 1076324"/>
              <a:gd name="connsiteX22" fmla="*/ 402527 w 1076610"/>
              <a:gd name="connsiteY22" fmla="*/ 1058704 h 1076324"/>
              <a:gd name="connsiteX23" fmla="*/ 447675 w 1076610"/>
              <a:gd name="connsiteY23" fmla="*/ 1068515 h 1076324"/>
              <a:gd name="connsiteX24" fmla="*/ 451961 w 1076610"/>
              <a:gd name="connsiteY24" fmla="*/ 1069372 h 1076324"/>
              <a:gd name="connsiteX25" fmla="*/ 538353 w 1076610"/>
              <a:gd name="connsiteY25" fmla="*/ 1076325 h 1076324"/>
              <a:gd name="connsiteX26" fmla="*/ 557213 w 1076610"/>
              <a:gd name="connsiteY26" fmla="*/ 1075849 h 1076324"/>
              <a:gd name="connsiteX27" fmla="*/ 617125 w 1076610"/>
              <a:gd name="connsiteY27" fmla="*/ 1070515 h 1076324"/>
              <a:gd name="connsiteX28" fmla="*/ 648557 w 1076610"/>
              <a:gd name="connsiteY28" fmla="*/ 1064990 h 1076324"/>
              <a:gd name="connsiteX29" fmla="*/ 769715 w 1076610"/>
              <a:gd name="connsiteY29" fmla="*/ 1023937 h 1076324"/>
              <a:gd name="connsiteX30" fmla="*/ 931545 w 1076610"/>
              <a:gd name="connsiteY30" fmla="*/ 905161 h 1076324"/>
              <a:gd name="connsiteX31" fmla="*/ 1007364 w 1076610"/>
              <a:gd name="connsiteY31" fmla="*/ 802005 h 1076324"/>
              <a:gd name="connsiteX32" fmla="*/ 1071848 w 1076610"/>
              <a:gd name="connsiteY32" fmla="*/ 608552 h 1076324"/>
              <a:gd name="connsiteX33" fmla="*/ 1076611 w 1076610"/>
              <a:gd name="connsiteY33" fmla="*/ 538162 h 1076324"/>
              <a:gd name="connsiteX34" fmla="*/ 921925 w 1076610"/>
              <a:gd name="connsiteY34" fmla="*/ 160687 h 1076324"/>
              <a:gd name="connsiteX35" fmla="*/ 845534 w 1076610"/>
              <a:gd name="connsiteY35" fmla="*/ 786479 h 1076324"/>
              <a:gd name="connsiteX36" fmla="*/ 685514 w 1076610"/>
              <a:gd name="connsiteY36" fmla="*/ 904970 h 1076324"/>
              <a:gd name="connsiteX37" fmla="*/ 579977 w 1076610"/>
              <a:gd name="connsiteY37" fmla="*/ 931259 h 1076324"/>
              <a:gd name="connsiteX38" fmla="*/ 538163 w 1076610"/>
              <a:gd name="connsiteY38" fmla="*/ 933545 h 1076324"/>
              <a:gd name="connsiteX39" fmla="*/ 524637 w 1076610"/>
              <a:gd name="connsiteY39" fmla="*/ 933260 h 1076324"/>
              <a:gd name="connsiteX40" fmla="*/ 430339 w 1076610"/>
              <a:gd name="connsiteY40" fmla="*/ 918496 h 1076324"/>
              <a:gd name="connsiteX41" fmla="*/ 407384 w 1076610"/>
              <a:gd name="connsiteY41" fmla="*/ 911352 h 1076324"/>
              <a:gd name="connsiteX42" fmla="*/ 390525 w 1076610"/>
              <a:gd name="connsiteY42" fmla="*/ 904780 h 1076324"/>
              <a:gd name="connsiteX43" fmla="*/ 230600 w 1076610"/>
              <a:gd name="connsiteY43" fmla="*/ 786575 h 1076324"/>
              <a:gd name="connsiteX44" fmla="*/ 173069 w 1076610"/>
              <a:gd name="connsiteY44" fmla="*/ 689991 h 1076324"/>
              <a:gd name="connsiteX45" fmla="*/ 161163 w 1076610"/>
              <a:gd name="connsiteY45" fmla="*/ 657416 h 1076324"/>
              <a:gd name="connsiteX46" fmla="*/ 143065 w 1076610"/>
              <a:gd name="connsiteY46" fmla="*/ 549593 h 1076324"/>
              <a:gd name="connsiteX47" fmla="*/ 142780 w 1076610"/>
              <a:gd name="connsiteY47" fmla="*/ 538258 h 1076324"/>
              <a:gd name="connsiteX48" fmla="*/ 143161 w 1076610"/>
              <a:gd name="connsiteY48" fmla="*/ 524256 h 1076324"/>
              <a:gd name="connsiteX49" fmla="*/ 145732 w 1076610"/>
              <a:gd name="connsiteY49" fmla="*/ 491871 h 1076324"/>
              <a:gd name="connsiteX50" fmla="*/ 212503 w 1076610"/>
              <a:gd name="connsiteY50" fmla="*/ 314135 h 1076324"/>
              <a:gd name="connsiteX51" fmla="*/ 441770 w 1076610"/>
              <a:gd name="connsiteY51" fmla="*/ 154876 h 1076324"/>
              <a:gd name="connsiteX52" fmla="*/ 538067 w 1076610"/>
              <a:gd name="connsiteY52" fmla="*/ 142970 h 1076324"/>
              <a:gd name="connsiteX53" fmla="*/ 631984 w 1076610"/>
              <a:gd name="connsiteY53" fmla="*/ 154305 h 1076324"/>
              <a:gd name="connsiteX54" fmla="*/ 859155 w 1076610"/>
              <a:gd name="connsiteY54" fmla="*/ 307943 h 1076324"/>
              <a:gd name="connsiteX55" fmla="*/ 932974 w 1076610"/>
              <a:gd name="connsiteY55" fmla="*/ 524256 h 1076324"/>
              <a:gd name="connsiteX56" fmla="*/ 933355 w 1076610"/>
              <a:gd name="connsiteY56" fmla="*/ 538258 h 1076324"/>
              <a:gd name="connsiteX57" fmla="*/ 845534 w 1076610"/>
              <a:gd name="connsiteY57" fmla="*/ 786575 h 1076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076610" h="1076324">
                <a:moveTo>
                  <a:pt x="921544" y="160782"/>
                </a:moveTo>
                <a:cubicBezTo>
                  <a:pt x="871633" y="110109"/>
                  <a:pt x="811911" y="69247"/>
                  <a:pt x="745236" y="41434"/>
                </a:cubicBezTo>
                <a:cubicBezTo>
                  <a:pt x="681419" y="14764"/>
                  <a:pt x="611505" y="0"/>
                  <a:pt x="538067" y="0"/>
                </a:cubicBezTo>
                <a:cubicBezTo>
                  <a:pt x="458534" y="0"/>
                  <a:pt x="383000" y="17431"/>
                  <a:pt x="315087" y="48387"/>
                </a:cubicBezTo>
                <a:cubicBezTo>
                  <a:pt x="256032" y="75343"/>
                  <a:pt x="202692" y="112490"/>
                  <a:pt x="157353" y="157829"/>
                </a:cubicBezTo>
                <a:lnTo>
                  <a:pt x="157258" y="157829"/>
                </a:lnTo>
                <a:cubicBezTo>
                  <a:pt x="108109" y="207169"/>
                  <a:pt x="68580" y="265843"/>
                  <a:pt x="41338" y="330898"/>
                </a:cubicBezTo>
                <a:cubicBezTo>
                  <a:pt x="22574" y="375857"/>
                  <a:pt x="9811" y="423958"/>
                  <a:pt x="3810" y="474155"/>
                </a:cubicBezTo>
                <a:cubicBezTo>
                  <a:pt x="1429" y="494252"/>
                  <a:pt x="95" y="514636"/>
                  <a:pt x="0" y="535305"/>
                </a:cubicBezTo>
                <a:cubicBezTo>
                  <a:pt x="0" y="536258"/>
                  <a:pt x="0" y="537210"/>
                  <a:pt x="0" y="538067"/>
                </a:cubicBezTo>
                <a:cubicBezTo>
                  <a:pt x="0" y="561975"/>
                  <a:pt x="1714" y="585407"/>
                  <a:pt x="4763" y="608457"/>
                </a:cubicBezTo>
                <a:cubicBezTo>
                  <a:pt x="5810" y="616172"/>
                  <a:pt x="7048" y="623887"/>
                  <a:pt x="8382" y="631508"/>
                </a:cubicBezTo>
                <a:cubicBezTo>
                  <a:pt x="11144" y="647224"/>
                  <a:pt x="14669" y="662750"/>
                  <a:pt x="18764" y="677989"/>
                </a:cubicBezTo>
                <a:cubicBezTo>
                  <a:pt x="26575" y="706946"/>
                  <a:pt x="36671" y="734949"/>
                  <a:pt x="48959" y="761810"/>
                </a:cubicBezTo>
                <a:cubicBezTo>
                  <a:pt x="54769" y="774478"/>
                  <a:pt x="60960" y="786860"/>
                  <a:pt x="67723" y="798957"/>
                </a:cubicBezTo>
                <a:cubicBezTo>
                  <a:pt x="68294" y="799910"/>
                  <a:pt x="68771" y="800957"/>
                  <a:pt x="69342" y="802005"/>
                </a:cubicBezTo>
                <a:cubicBezTo>
                  <a:pt x="81248" y="823151"/>
                  <a:pt x="94679" y="843248"/>
                  <a:pt x="109252" y="862489"/>
                </a:cubicBezTo>
                <a:cubicBezTo>
                  <a:pt x="117062" y="872871"/>
                  <a:pt x="125254" y="882872"/>
                  <a:pt x="133826" y="892683"/>
                </a:cubicBezTo>
                <a:cubicBezTo>
                  <a:pt x="150590" y="911828"/>
                  <a:pt x="168783" y="929831"/>
                  <a:pt x="188119" y="946404"/>
                </a:cubicBezTo>
                <a:cubicBezTo>
                  <a:pt x="197929" y="954786"/>
                  <a:pt x="208026" y="962787"/>
                  <a:pt x="218408" y="970502"/>
                </a:cubicBezTo>
                <a:cubicBezTo>
                  <a:pt x="239554" y="986219"/>
                  <a:pt x="261842" y="1000411"/>
                  <a:pt x="285179" y="1012888"/>
                </a:cubicBezTo>
                <a:cubicBezTo>
                  <a:pt x="297180" y="1019366"/>
                  <a:pt x="309563" y="1025271"/>
                  <a:pt x="322136" y="1030796"/>
                </a:cubicBezTo>
                <a:cubicBezTo>
                  <a:pt x="347948" y="1042130"/>
                  <a:pt x="374713" y="1051465"/>
                  <a:pt x="402527" y="1058704"/>
                </a:cubicBezTo>
                <a:cubicBezTo>
                  <a:pt x="417386" y="1062609"/>
                  <a:pt x="432340" y="1065943"/>
                  <a:pt x="447675" y="1068515"/>
                </a:cubicBezTo>
                <a:cubicBezTo>
                  <a:pt x="449104" y="1068800"/>
                  <a:pt x="450532" y="1069086"/>
                  <a:pt x="451961" y="1069372"/>
                </a:cubicBezTo>
                <a:cubicBezTo>
                  <a:pt x="480155" y="1073944"/>
                  <a:pt x="508921" y="1076325"/>
                  <a:pt x="538353" y="1076325"/>
                </a:cubicBezTo>
                <a:cubicBezTo>
                  <a:pt x="544639" y="1076325"/>
                  <a:pt x="550926" y="1076039"/>
                  <a:pt x="557213" y="1075849"/>
                </a:cubicBezTo>
                <a:cubicBezTo>
                  <a:pt x="577501" y="1075182"/>
                  <a:pt x="597503" y="1073372"/>
                  <a:pt x="617125" y="1070515"/>
                </a:cubicBezTo>
                <a:cubicBezTo>
                  <a:pt x="627697" y="1068991"/>
                  <a:pt x="638270" y="1067181"/>
                  <a:pt x="648557" y="1064990"/>
                </a:cubicBezTo>
                <a:cubicBezTo>
                  <a:pt x="691039" y="1056132"/>
                  <a:pt x="731520" y="1042130"/>
                  <a:pt x="769715" y="1023937"/>
                </a:cubicBezTo>
                <a:cubicBezTo>
                  <a:pt x="830961" y="994696"/>
                  <a:pt x="885730" y="954214"/>
                  <a:pt x="931545" y="905161"/>
                </a:cubicBezTo>
                <a:cubicBezTo>
                  <a:pt x="960692" y="874014"/>
                  <a:pt x="986219" y="839438"/>
                  <a:pt x="1007364" y="802005"/>
                </a:cubicBezTo>
                <a:cubicBezTo>
                  <a:pt x="1040416" y="743426"/>
                  <a:pt x="1062704" y="678085"/>
                  <a:pt x="1071848" y="608552"/>
                </a:cubicBezTo>
                <a:cubicBezTo>
                  <a:pt x="1074896" y="585502"/>
                  <a:pt x="1076611" y="562070"/>
                  <a:pt x="1076611" y="538162"/>
                </a:cubicBezTo>
                <a:cubicBezTo>
                  <a:pt x="1076611" y="391097"/>
                  <a:pt x="1017556" y="257842"/>
                  <a:pt x="921925" y="160687"/>
                </a:cubicBezTo>
                <a:close/>
                <a:moveTo>
                  <a:pt x="845534" y="786479"/>
                </a:moveTo>
                <a:cubicBezTo>
                  <a:pt x="803434" y="838486"/>
                  <a:pt x="748474" y="879539"/>
                  <a:pt x="685514" y="904970"/>
                </a:cubicBezTo>
                <a:cubicBezTo>
                  <a:pt x="652272" y="918305"/>
                  <a:pt x="616839" y="927259"/>
                  <a:pt x="579977" y="931259"/>
                </a:cubicBezTo>
                <a:cubicBezTo>
                  <a:pt x="566261" y="932688"/>
                  <a:pt x="552260" y="933545"/>
                  <a:pt x="538163" y="933545"/>
                </a:cubicBezTo>
                <a:cubicBezTo>
                  <a:pt x="533686" y="933545"/>
                  <a:pt x="529114" y="933450"/>
                  <a:pt x="524637" y="933260"/>
                </a:cubicBezTo>
                <a:cubicBezTo>
                  <a:pt x="492062" y="932117"/>
                  <a:pt x="460534" y="927068"/>
                  <a:pt x="430339" y="918496"/>
                </a:cubicBezTo>
                <a:cubicBezTo>
                  <a:pt x="422624" y="916305"/>
                  <a:pt x="414909" y="913924"/>
                  <a:pt x="407384" y="911352"/>
                </a:cubicBezTo>
                <a:cubicBezTo>
                  <a:pt x="401669" y="909352"/>
                  <a:pt x="396049" y="906971"/>
                  <a:pt x="390525" y="904780"/>
                </a:cubicBezTo>
                <a:cubicBezTo>
                  <a:pt x="327565" y="879443"/>
                  <a:pt x="272605" y="838581"/>
                  <a:pt x="230600" y="786575"/>
                </a:cubicBezTo>
                <a:cubicBezTo>
                  <a:pt x="207073" y="757523"/>
                  <a:pt x="187643" y="725043"/>
                  <a:pt x="173069" y="689991"/>
                </a:cubicBezTo>
                <a:cubicBezTo>
                  <a:pt x="168593" y="679323"/>
                  <a:pt x="164687" y="668464"/>
                  <a:pt x="161163" y="657416"/>
                </a:cubicBezTo>
                <a:cubicBezTo>
                  <a:pt x="150304" y="623221"/>
                  <a:pt x="144113" y="587026"/>
                  <a:pt x="143065" y="549593"/>
                </a:cubicBezTo>
                <a:cubicBezTo>
                  <a:pt x="142970" y="545783"/>
                  <a:pt x="142780" y="542068"/>
                  <a:pt x="142780" y="538258"/>
                </a:cubicBezTo>
                <a:cubicBezTo>
                  <a:pt x="142780" y="533591"/>
                  <a:pt x="142970" y="528923"/>
                  <a:pt x="143161" y="524256"/>
                </a:cubicBezTo>
                <a:cubicBezTo>
                  <a:pt x="143542" y="513302"/>
                  <a:pt x="144494" y="502539"/>
                  <a:pt x="145732" y="491871"/>
                </a:cubicBezTo>
                <a:cubicBezTo>
                  <a:pt x="153353" y="426434"/>
                  <a:pt x="176879" y="365760"/>
                  <a:pt x="212503" y="314135"/>
                </a:cubicBezTo>
                <a:cubicBezTo>
                  <a:pt x="266319" y="236220"/>
                  <a:pt x="347281" y="178498"/>
                  <a:pt x="441770" y="154876"/>
                </a:cubicBezTo>
                <a:cubicBezTo>
                  <a:pt x="472630" y="147161"/>
                  <a:pt x="504825" y="142970"/>
                  <a:pt x="538067" y="142970"/>
                </a:cubicBezTo>
                <a:cubicBezTo>
                  <a:pt x="571310" y="142970"/>
                  <a:pt x="601885" y="146971"/>
                  <a:pt x="631984" y="154305"/>
                </a:cubicBezTo>
                <a:cubicBezTo>
                  <a:pt x="724948" y="176974"/>
                  <a:pt x="804958" y="232505"/>
                  <a:pt x="859155" y="307943"/>
                </a:cubicBezTo>
                <a:cubicBezTo>
                  <a:pt x="903256" y="369284"/>
                  <a:pt x="930116" y="443674"/>
                  <a:pt x="932974" y="524256"/>
                </a:cubicBezTo>
                <a:cubicBezTo>
                  <a:pt x="933164" y="528923"/>
                  <a:pt x="933355" y="533591"/>
                  <a:pt x="933355" y="538258"/>
                </a:cubicBezTo>
                <a:cubicBezTo>
                  <a:pt x="933355" y="632365"/>
                  <a:pt x="900398" y="718661"/>
                  <a:pt x="845534" y="7865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6BCEE168-59AF-D51B-77E1-EE8D3E64B038}"/>
              </a:ext>
            </a:extLst>
          </p:cNvPr>
          <p:cNvSpPr/>
          <p:nvPr/>
        </p:nvSpPr>
        <p:spPr>
          <a:xfrm>
            <a:off x="6738305" y="211842"/>
            <a:ext cx="453832" cy="441465"/>
          </a:xfrm>
          <a:custGeom>
            <a:avLst/>
            <a:gdLst>
              <a:gd name="connsiteX0" fmla="*/ 647414 w 789908"/>
              <a:gd name="connsiteY0" fmla="*/ 528638 h 768381"/>
              <a:gd name="connsiteX1" fmla="*/ 789909 w 789908"/>
              <a:gd name="connsiteY1" fmla="*/ 381286 h 768381"/>
              <a:gd name="connsiteX2" fmla="*/ 716090 w 789908"/>
              <a:gd name="connsiteY2" fmla="*/ 164973 h 768381"/>
              <a:gd name="connsiteX3" fmla="*/ 633032 w 789908"/>
              <a:gd name="connsiteY3" fmla="*/ 190500 h 768381"/>
              <a:gd name="connsiteX4" fmla="*/ 485394 w 789908"/>
              <a:gd name="connsiteY4" fmla="*/ 42863 h 768381"/>
              <a:gd name="connsiteX5" fmla="*/ 488823 w 789908"/>
              <a:gd name="connsiteY5" fmla="*/ 11335 h 768381"/>
              <a:gd name="connsiteX6" fmla="*/ 394907 w 789908"/>
              <a:gd name="connsiteY6" fmla="*/ 0 h 768381"/>
              <a:gd name="connsiteX7" fmla="*/ 298609 w 789908"/>
              <a:gd name="connsiteY7" fmla="*/ 11906 h 768381"/>
              <a:gd name="connsiteX8" fmla="*/ 304419 w 789908"/>
              <a:gd name="connsiteY8" fmla="*/ 52388 h 768381"/>
              <a:gd name="connsiteX9" fmla="*/ 156782 w 789908"/>
              <a:gd name="connsiteY9" fmla="*/ 200025 h 768381"/>
              <a:gd name="connsiteX10" fmla="*/ 69342 w 789908"/>
              <a:gd name="connsiteY10" fmla="*/ 171164 h 768381"/>
              <a:gd name="connsiteX11" fmla="*/ 0 w 789908"/>
              <a:gd name="connsiteY11" fmla="*/ 381286 h 768381"/>
              <a:gd name="connsiteX12" fmla="*/ 142494 w 789908"/>
              <a:gd name="connsiteY12" fmla="*/ 528638 h 768381"/>
              <a:gd name="connsiteX13" fmla="*/ 87440 w 789908"/>
              <a:gd name="connsiteY13" fmla="*/ 643604 h 768381"/>
              <a:gd name="connsiteX14" fmla="*/ 264224 w 789908"/>
              <a:gd name="connsiteY14" fmla="*/ 768382 h 768381"/>
              <a:gd name="connsiteX15" fmla="*/ 404432 w 789908"/>
              <a:gd name="connsiteY15" fmla="*/ 666750 h 768381"/>
              <a:gd name="connsiteX16" fmla="*/ 542354 w 789908"/>
              <a:gd name="connsiteY16" fmla="*/ 762000 h 768381"/>
              <a:gd name="connsiteX17" fmla="*/ 702374 w 789908"/>
              <a:gd name="connsiteY17" fmla="*/ 643509 h 768381"/>
              <a:gd name="connsiteX18" fmla="*/ 647319 w 789908"/>
              <a:gd name="connsiteY18" fmla="*/ 528542 h 768381"/>
              <a:gd name="connsiteX19" fmla="*/ 556451 w 789908"/>
              <a:gd name="connsiteY19" fmla="*/ 367951 h 768381"/>
              <a:gd name="connsiteX20" fmla="*/ 510731 w 789908"/>
              <a:gd name="connsiteY20" fmla="*/ 526161 h 768381"/>
              <a:gd name="connsiteX21" fmla="*/ 483394 w 789908"/>
              <a:gd name="connsiteY21" fmla="*/ 547402 h 768381"/>
              <a:gd name="connsiteX22" fmla="*/ 318802 w 789908"/>
              <a:gd name="connsiteY22" fmla="*/ 552736 h 768381"/>
              <a:gd name="connsiteX23" fmla="*/ 290132 w 789908"/>
              <a:gd name="connsiteY23" fmla="*/ 533305 h 768381"/>
              <a:gd name="connsiteX24" fmla="*/ 234220 w 789908"/>
              <a:gd name="connsiteY24" fmla="*/ 378428 h 768381"/>
              <a:gd name="connsiteX25" fmla="*/ 243840 w 789908"/>
              <a:gd name="connsiteY25" fmla="*/ 345186 h 768381"/>
              <a:gd name="connsiteX26" fmla="*/ 373856 w 789908"/>
              <a:gd name="connsiteY26" fmla="*/ 244126 h 768381"/>
              <a:gd name="connsiteX27" fmla="*/ 408432 w 789908"/>
              <a:gd name="connsiteY27" fmla="*/ 242983 h 768381"/>
              <a:gd name="connsiteX28" fmla="*/ 544735 w 789908"/>
              <a:gd name="connsiteY28" fmla="*/ 335375 h 768381"/>
              <a:gd name="connsiteX29" fmla="*/ 556451 w 789908"/>
              <a:gd name="connsiteY29" fmla="*/ 367951 h 76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89908" h="768381">
                <a:moveTo>
                  <a:pt x="647414" y="528638"/>
                </a:moveTo>
                <a:cubicBezTo>
                  <a:pt x="647414" y="448818"/>
                  <a:pt x="710756" y="383953"/>
                  <a:pt x="789909" y="381286"/>
                </a:cubicBezTo>
                <a:cubicBezTo>
                  <a:pt x="787051" y="300704"/>
                  <a:pt x="760190" y="226314"/>
                  <a:pt x="716090" y="164973"/>
                </a:cubicBezTo>
                <a:cubicBezTo>
                  <a:pt x="692468" y="181070"/>
                  <a:pt x="663893" y="190500"/>
                  <a:pt x="633032" y="190500"/>
                </a:cubicBezTo>
                <a:cubicBezTo>
                  <a:pt x="551498" y="190500"/>
                  <a:pt x="485394" y="124397"/>
                  <a:pt x="485394" y="42863"/>
                </a:cubicBezTo>
                <a:cubicBezTo>
                  <a:pt x="485394" y="32004"/>
                  <a:pt x="486633" y="21527"/>
                  <a:pt x="488823" y="11335"/>
                </a:cubicBezTo>
                <a:cubicBezTo>
                  <a:pt x="458724" y="4001"/>
                  <a:pt x="427292" y="0"/>
                  <a:pt x="394907" y="0"/>
                </a:cubicBezTo>
                <a:cubicBezTo>
                  <a:pt x="362521" y="0"/>
                  <a:pt x="329470" y="4191"/>
                  <a:pt x="298609" y="11906"/>
                </a:cubicBezTo>
                <a:cubicBezTo>
                  <a:pt x="302324" y="24765"/>
                  <a:pt x="304419" y="38386"/>
                  <a:pt x="304419" y="52388"/>
                </a:cubicBezTo>
                <a:cubicBezTo>
                  <a:pt x="304419" y="133922"/>
                  <a:pt x="238316" y="200025"/>
                  <a:pt x="156782" y="200025"/>
                </a:cubicBezTo>
                <a:cubicBezTo>
                  <a:pt x="124016" y="200025"/>
                  <a:pt x="93821" y="189262"/>
                  <a:pt x="69342" y="171164"/>
                </a:cubicBezTo>
                <a:cubicBezTo>
                  <a:pt x="27908" y="231267"/>
                  <a:pt x="2667" y="303371"/>
                  <a:pt x="0" y="381286"/>
                </a:cubicBezTo>
                <a:cubicBezTo>
                  <a:pt x="79153" y="384048"/>
                  <a:pt x="142494" y="448818"/>
                  <a:pt x="142494" y="528638"/>
                </a:cubicBezTo>
                <a:cubicBezTo>
                  <a:pt x="142494" y="575120"/>
                  <a:pt x="120968" y="616553"/>
                  <a:pt x="87440" y="643604"/>
                </a:cubicBezTo>
                <a:cubicBezTo>
                  <a:pt x="133160" y="700183"/>
                  <a:pt x="194215" y="743807"/>
                  <a:pt x="264224" y="768382"/>
                </a:cubicBezTo>
                <a:cubicBezTo>
                  <a:pt x="283559" y="709422"/>
                  <a:pt x="338995" y="666750"/>
                  <a:pt x="404432" y="666750"/>
                </a:cubicBezTo>
                <a:cubicBezTo>
                  <a:pt x="469868" y="666750"/>
                  <a:pt x="521208" y="706374"/>
                  <a:pt x="542354" y="762000"/>
                </a:cubicBezTo>
                <a:cubicBezTo>
                  <a:pt x="605409" y="736664"/>
                  <a:pt x="660368" y="695516"/>
                  <a:pt x="702374" y="643509"/>
                </a:cubicBezTo>
                <a:cubicBezTo>
                  <a:pt x="668846" y="616458"/>
                  <a:pt x="647319" y="575024"/>
                  <a:pt x="647319" y="528542"/>
                </a:cubicBezTo>
                <a:close/>
                <a:moveTo>
                  <a:pt x="556451" y="367951"/>
                </a:moveTo>
                <a:lnTo>
                  <a:pt x="510731" y="526161"/>
                </a:lnTo>
                <a:cubicBezTo>
                  <a:pt x="507206" y="538448"/>
                  <a:pt x="496158" y="547021"/>
                  <a:pt x="483394" y="547402"/>
                </a:cubicBezTo>
                <a:lnTo>
                  <a:pt x="318802" y="552736"/>
                </a:lnTo>
                <a:cubicBezTo>
                  <a:pt x="306038" y="553117"/>
                  <a:pt x="294513" y="545306"/>
                  <a:pt x="290132" y="533305"/>
                </a:cubicBezTo>
                <a:lnTo>
                  <a:pt x="234220" y="378428"/>
                </a:lnTo>
                <a:cubicBezTo>
                  <a:pt x="229838" y="366427"/>
                  <a:pt x="233744" y="352996"/>
                  <a:pt x="243840" y="345186"/>
                </a:cubicBezTo>
                <a:lnTo>
                  <a:pt x="373856" y="244126"/>
                </a:lnTo>
                <a:cubicBezTo>
                  <a:pt x="383953" y="236315"/>
                  <a:pt x="397859" y="235839"/>
                  <a:pt x="408432" y="242983"/>
                </a:cubicBezTo>
                <a:lnTo>
                  <a:pt x="544735" y="335375"/>
                </a:lnTo>
                <a:cubicBezTo>
                  <a:pt x="555308" y="342519"/>
                  <a:pt x="560070" y="355664"/>
                  <a:pt x="556451" y="367951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9C0D3548-4369-6036-4000-20E5BA315A3D}"/>
              </a:ext>
            </a:extLst>
          </p:cNvPr>
          <p:cNvSpPr/>
          <p:nvPr/>
        </p:nvSpPr>
        <p:spPr>
          <a:xfrm>
            <a:off x="7207024" y="78696"/>
            <a:ext cx="123842" cy="123898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A7DECA8C-39B0-C640-96C8-48561346055A}"/>
              </a:ext>
            </a:extLst>
          </p:cNvPr>
          <p:cNvSpPr/>
          <p:nvPr/>
        </p:nvSpPr>
        <p:spPr>
          <a:xfrm>
            <a:off x="6573966" y="917790"/>
            <a:ext cx="350239" cy="350239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3C93A9E1-1DAA-7CFA-EEF1-7C191B002EFA}"/>
              </a:ext>
            </a:extLst>
          </p:cNvPr>
          <p:cNvSpPr/>
          <p:nvPr/>
        </p:nvSpPr>
        <p:spPr>
          <a:xfrm>
            <a:off x="6699835" y="1043657"/>
            <a:ext cx="98505" cy="98505"/>
          </a:xfrm>
          <a:custGeom>
            <a:avLst/>
            <a:gdLst>
              <a:gd name="connsiteX0" fmla="*/ 171450 w 171450"/>
              <a:gd name="connsiteY0" fmla="*/ 85725 h 171450"/>
              <a:gd name="connsiteX1" fmla="*/ 85725 w 171450"/>
              <a:gd name="connsiteY1" fmla="*/ 171450 h 171450"/>
              <a:gd name="connsiteX2" fmla="*/ 0 w 171450"/>
              <a:gd name="connsiteY2" fmla="*/ 85725 h 171450"/>
              <a:gd name="connsiteX3" fmla="*/ 85725 w 171450"/>
              <a:gd name="connsiteY3" fmla="*/ 0 h 171450"/>
              <a:gd name="connsiteX4" fmla="*/ 171450 w 171450"/>
              <a:gd name="connsiteY4" fmla="*/ 857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450" y="85725"/>
                </a:moveTo>
                <a:cubicBezTo>
                  <a:pt x="171450" y="133070"/>
                  <a:pt x="133069" y="171450"/>
                  <a:pt x="85725" y="171450"/>
                </a:cubicBezTo>
                <a:cubicBezTo>
                  <a:pt x="38380" y="171450"/>
                  <a:pt x="0" y="133070"/>
                  <a:pt x="0" y="85725"/>
                </a:cubicBezTo>
                <a:cubicBezTo>
                  <a:pt x="0" y="38380"/>
                  <a:pt x="38380" y="0"/>
                  <a:pt x="85725" y="0"/>
                </a:cubicBezTo>
                <a:cubicBezTo>
                  <a:pt x="133069" y="0"/>
                  <a:pt x="171450" y="38380"/>
                  <a:pt x="171450" y="8572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8420DA07-C9B6-58DD-9426-B66EE38BDB8D}"/>
              </a:ext>
            </a:extLst>
          </p:cNvPr>
          <p:cNvSpPr/>
          <p:nvPr/>
        </p:nvSpPr>
        <p:spPr>
          <a:xfrm>
            <a:off x="6569754" y="917790"/>
            <a:ext cx="359925" cy="359707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46D9FBC8-EC01-F938-12CB-067D4A425EF2}"/>
              </a:ext>
            </a:extLst>
          </p:cNvPr>
          <p:cNvSpPr/>
          <p:nvPr/>
        </p:nvSpPr>
        <p:spPr>
          <a:xfrm>
            <a:off x="6527451" y="1151"/>
            <a:ext cx="878552" cy="878552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7DC4F846-6E4D-D8BC-0C06-E494D8EC3A70}"/>
              </a:ext>
            </a:extLst>
          </p:cNvPr>
          <p:cNvSpPr/>
          <p:nvPr/>
        </p:nvSpPr>
        <p:spPr>
          <a:xfrm>
            <a:off x="6527451" y="876747"/>
            <a:ext cx="442012" cy="435227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809226CF-1F28-00D9-1FE1-935315CCB7BF}"/>
              </a:ext>
            </a:extLst>
          </p:cNvPr>
          <p:cNvSpPr/>
          <p:nvPr/>
        </p:nvSpPr>
        <p:spPr>
          <a:xfrm>
            <a:off x="4921277" y="25776"/>
            <a:ext cx="1608909" cy="908431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584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8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250" tmFilter="0, 0; .2, .5; .8, .5; 1, 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625" autoRev="1" fill="hold"/>
                                        <p:tgtEl>
                                          <p:spTgt spid="1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6" grpId="0" animBg="1"/>
      <p:bldP spid="14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2856</TotalTime>
  <Words>172</Words>
  <Application>Microsoft Office PowerPoint</Application>
  <PresentationFormat>Widescreen</PresentationFormat>
  <Paragraphs>69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Calibri</vt:lpstr>
      <vt:lpstr>Overpass ExtraBold</vt:lpstr>
      <vt:lpstr>Segoe UI Semibold</vt:lpstr>
      <vt:lpstr>Bell MT</vt:lpstr>
      <vt:lpstr>Overpass</vt:lpstr>
      <vt:lpstr>Arial</vt:lpstr>
      <vt:lpstr>Baskerville Old Face</vt:lpstr>
      <vt:lpstr>Open Sans</vt:lpstr>
      <vt:lpstr>Overpass SemiBold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Amal R Babu</dc:creator>
  <cp:lastModifiedBy>Shakeeb Qureshi</cp:lastModifiedBy>
  <cp:revision>10</cp:revision>
  <dcterms:created xsi:type="dcterms:W3CDTF">2022-06-20T08:37:36Z</dcterms:created>
  <dcterms:modified xsi:type="dcterms:W3CDTF">2024-06-12T13:22:16Z</dcterms:modified>
</cp:coreProperties>
</file>